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58" r:id="rId4"/>
    <p:sldId id="267" r:id="rId5"/>
    <p:sldId id="289" r:id="rId6"/>
    <p:sldId id="268" r:id="rId7"/>
    <p:sldId id="314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269" r:id="rId21"/>
    <p:sldId id="309" r:id="rId22"/>
    <p:sldId id="308" r:id="rId23"/>
    <p:sldId id="310" r:id="rId24"/>
    <p:sldId id="311" r:id="rId25"/>
    <p:sldId id="302" r:id="rId26"/>
    <p:sldId id="303" r:id="rId27"/>
    <p:sldId id="304" r:id="rId28"/>
    <p:sldId id="305" r:id="rId29"/>
    <p:sldId id="306" r:id="rId30"/>
    <p:sldId id="307" r:id="rId31"/>
    <p:sldId id="271" r:id="rId32"/>
    <p:sldId id="313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 snapToObjects="1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06:17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3:45:54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3:45:54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3:45:54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06:17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06:17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06:08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06:08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4:06:08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00:57:32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00:57:3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2T00:57:32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BF47D-F3B3-CA4F-9A79-32B32A1148A0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010CA-1FFB-4047-B4B6-C6401B4D9D2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515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EE04E-7553-8542-8964-6D95C995226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9884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829B7-0337-C248-87B7-9406B628A17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189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829B7-0337-C248-87B7-9406B628A17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806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428E5-548D-752D-AE1E-BA80647D6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595B3-7697-8314-CF95-EFAE7466D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CACEA-AE0E-9635-5001-28ABB932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67BB2-0663-4E64-4C4B-89C358EA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9D566-0794-70A3-7CEE-AA173E124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866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727A6-4FAA-29B3-51F4-E805430C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E15076-96CB-E823-1754-065BE89C3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7B9D0-82D5-690A-BBE2-4B5DAD4E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D2C025-6EFE-866F-7B99-92A9B6B0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F8E57D-EC6E-5783-81CB-6145BBAE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808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F39574-E5B6-3E88-4C21-9CFC93E9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397665-C97E-F3D0-B03E-F6852E4BE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8D3FF-B673-FE45-1606-4B18D4B4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C2F71-CBD3-D243-4494-B29E04C4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CF96D-E7F9-7789-6ACA-CBBDE359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17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287C31-6489-4CC4-2F6F-6D3578BA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0A2EDF-E3C4-1278-1B24-F0CD66B37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10DAF-363F-4348-9E8C-18B32616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D18D1-F6B1-938C-A418-E1574B02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B7329-577E-AF88-A842-9C5B0ABE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551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A3B8E-9343-0BFC-ADF9-DD6FB27FD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14814-284C-8BB4-4825-F940C3840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1B024F-CC5C-E675-2E7C-952D74AE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5C853-33D1-A65F-2A05-A3F9EE4A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7097F8-DF14-8160-0009-62242395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7962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CDB07-E7D9-018F-AD8E-A0EF8CA2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C1941-9146-84D0-B0B0-D01A5D851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0C0A2E-876A-B6BD-5A4E-CDFE61458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F0067-437E-30F2-61C2-1E923673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3081A-2052-F08E-978F-77ABA643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19A6C5-9240-A99F-C8D3-E9D5ACE4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266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EB962-FCBB-47B3-5E1A-81D682AE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145B0-8897-8CE3-4A49-39469963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1859A2-7AEC-F4D6-276F-8AE46A5FB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6A5FAD-6505-4386-806F-C2A095EDD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212A99-C5D8-DF8A-78F4-802ED1D48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BA589B-1243-4295-6D21-F16FAB7C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890147-1AFA-F4E7-2E0F-0F59F9EAF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3BFA08-EBF0-C496-852B-703106CE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379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A9BA3-5E1B-D240-137E-B346732F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82D1EA-2342-4ED3-BF34-0168BD48F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A19527-7C89-6F2F-ECEE-84C7E63E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8336D6-46C7-FC89-C465-3A7672D33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358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B7E36B-F803-03D4-A11A-464E5574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78E61A-C79B-146A-C093-C753072C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A8EF45-A298-7FD3-B722-44FFAB0ED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562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AA5C3-B1CE-C582-0782-BC19638E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AF04A5-5AE6-B0A6-B597-1BDBCD27C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26B34-272B-384F-C2BD-8C4422453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B67664-4EBF-5A53-27F1-AC7DCAA2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E195B9-C517-E14B-2976-A83A4A33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D24AEE-74E5-FB6A-07F5-6431F19B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945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8ED98-68A9-B929-E09D-4D0BE8CE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CC700A-4033-3443-1192-6E55C8105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C860E-BD7E-9E9C-B3CF-A5F49A257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E2B01-67D6-7FA1-08BC-5D09A2EF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06F13-2482-5BAE-68F0-8DCCAC8C7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9083A-45D0-2D4E-65CB-5CF08C70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7810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8C169-3EA1-9B7F-59E7-A37C5B5E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701314-545B-F291-CC5D-AB690890D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B6B18-D9F7-4955-26A8-536BE72AD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90915-D246-B64F-BB52-96FD70F2639F}" type="datetimeFigureOut">
              <a:rPr kumimoji="1" lang="ko-Kore-KR" altLang="en-US" smtClean="0"/>
              <a:t>2022. 6. 3.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88D10-F7E7-52F7-E109-CEF7B2A5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41CC5-EA89-DE65-3EC9-9F129B44E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C6D83-05DF-0F4D-B4BE-7979911665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860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9.xml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DA6A2-5FBC-062C-E996-04030BA21BE4}"/>
              </a:ext>
            </a:extLst>
          </p:cNvPr>
          <p:cNvSpPr txBox="1"/>
          <p:nvPr/>
        </p:nvSpPr>
        <p:spPr>
          <a:xfrm>
            <a:off x="1062681" y="1940012"/>
            <a:ext cx="405431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00" dirty="0"/>
              <a:t>소프트웨어공학 과제</a:t>
            </a:r>
            <a:r>
              <a:rPr lang="en-US" altLang="ko-KR" sz="3100" dirty="0"/>
              <a:t>1</a:t>
            </a:r>
            <a:endParaRPr lang="ko-KR" altLang="en-US" sz="3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2A5A0-8803-DF90-6E84-23068124D716}"/>
              </a:ext>
            </a:extLst>
          </p:cNvPr>
          <p:cNvSpPr txBox="1"/>
          <p:nvPr/>
        </p:nvSpPr>
        <p:spPr>
          <a:xfrm>
            <a:off x="-255752" y="4072355"/>
            <a:ext cx="6098058" cy="193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spc="0" dirty="0">
                <a:solidFill>
                  <a:srgbClr val="000000"/>
                </a:solidFill>
                <a:effectLst/>
              </a:rPr>
              <a:t>박찬</a:t>
            </a:r>
            <a:r>
              <a:rPr lang="en-US" altLang="ko-KR" sz="1800" b="1" i="0" spc="0" dirty="0">
                <a:solidFill>
                  <a:srgbClr val="000000"/>
                </a:solidFill>
                <a:effectLst/>
              </a:rPr>
              <a:t>/  </a:t>
            </a:r>
            <a:r>
              <a:rPr lang="en" altLang="ko-Kore-KR" sz="1800" b="1" i="0" spc="0" dirty="0">
                <a:solidFill>
                  <a:srgbClr val="000000"/>
                </a:solidFill>
                <a:effectLst/>
              </a:rPr>
              <a:t>B611080</a:t>
            </a:r>
          </a:p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ore-KR" altLang="en-US" b="1" dirty="0">
                <a:solidFill>
                  <a:srgbClr val="000000"/>
                </a:solidFill>
              </a:rPr>
              <a:t>금세현</a:t>
            </a:r>
            <a:r>
              <a:rPr lang="en-US" altLang="ko-Kore-KR" b="1" dirty="0">
                <a:solidFill>
                  <a:srgbClr val="000000"/>
                </a:solidFill>
              </a:rPr>
              <a:t>/ B711010</a:t>
            </a:r>
          </a:p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ore-KR" altLang="en-US" sz="1800" b="1" i="0" spc="0" dirty="0">
                <a:solidFill>
                  <a:srgbClr val="000000"/>
                </a:solidFill>
                <a:effectLst/>
              </a:rPr>
              <a:t>이승찬</a:t>
            </a:r>
            <a:r>
              <a:rPr lang="en-US" altLang="ko-Kore-KR" sz="1800" b="1" i="0" spc="0" dirty="0">
                <a:solidFill>
                  <a:srgbClr val="000000"/>
                </a:solidFill>
                <a:effectLst/>
              </a:rPr>
              <a:t>/ </a:t>
            </a:r>
            <a:r>
              <a:rPr lang="en-US" altLang="ko-Kore-KR" b="1" dirty="0">
                <a:solidFill>
                  <a:srgbClr val="000000"/>
                </a:solidFill>
              </a:rPr>
              <a:t>B811133</a:t>
            </a:r>
            <a:endParaRPr lang="en" altLang="ko-Kore-KR" sz="1800" b="1" i="0" spc="0" dirty="0">
              <a:solidFill>
                <a:srgbClr val="000000"/>
              </a:solidFill>
              <a:effectLst/>
            </a:endParaRPr>
          </a:p>
          <a:p>
            <a:pPr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" altLang="ko-Kore-KR" sz="1100" b="0" i="0" spc="0" dirty="0">
              <a:solidFill>
                <a:srgbClr val="000000"/>
              </a:solidFill>
              <a:effectLst/>
            </a:endParaRPr>
          </a:p>
          <a:p>
            <a:pPr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sz="1100" b="0" i="0" spc="0" dirty="0">
                <a:solidFill>
                  <a:srgbClr val="000000"/>
                </a:solidFill>
                <a:effectLst/>
              </a:rPr>
              <a:t> 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6C30756-F4B0-8C21-6904-C0C0B426ECB8}"/>
              </a:ext>
            </a:extLst>
          </p:cNvPr>
          <p:cNvCxnSpPr/>
          <p:nvPr/>
        </p:nvCxnSpPr>
        <p:spPr>
          <a:xfrm>
            <a:off x="1186249" y="1841157"/>
            <a:ext cx="381823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9310FB70-BB13-5088-9F95-062E8AB0E7D3}"/>
              </a:ext>
            </a:extLst>
          </p:cNvPr>
          <p:cNvCxnSpPr>
            <a:cxnSpLocks/>
          </p:cNvCxnSpPr>
          <p:nvPr/>
        </p:nvCxnSpPr>
        <p:spPr>
          <a:xfrm>
            <a:off x="1298759" y="5527589"/>
            <a:ext cx="2989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4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99CB6BD-DDB5-6751-B7AC-F5CF5B351558}"/>
              </a:ext>
            </a:extLst>
          </p:cNvPr>
          <p:cNvGraphicFramePr>
            <a:graphicFrameLocks noGrp="1"/>
          </p:cNvGraphicFramePr>
          <p:nvPr/>
        </p:nvGraphicFramePr>
        <p:xfrm>
          <a:off x="584501" y="1003341"/>
          <a:ext cx="5511500" cy="43149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17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829753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22087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94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회원이 등록한 </a:t>
                      </a:r>
                      <a:r>
                        <a:rPr lang="en-US" altLang="ko-KR" sz="1800" dirty="0"/>
                        <a:t>ID</a:t>
                      </a:r>
                      <a:r>
                        <a:rPr lang="ko-KR" altLang="en-US" sz="1800" dirty="0"/>
                        <a:t>와 </a:t>
                      </a:r>
                      <a:r>
                        <a:rPr lang="en-US" altLang="ko-KR" sz="1800" dirty="0"/>
                        <a:t>password</a:t>
                      </a:r>
                      <a:r>
                        <a:rPr lang="ko-KR" altLang="en-US" sz="1800" dirty="0"/>
                        <a:t>로 로그인 한다</a:t>
                      </a:r>
                      <a:r>
                        <a:rPr lang="en-US" altLang="ko-KR" sz="1800" dirty="0"/>
                        <a:t>.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홈페이지로 이동한다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DDCA3F-2607-D831-0010-9A730E08D3FA}"/>
              </a:ext>
            </a:extLst>
          </p:cNvPr>
          <p:cNvSpPr txBox="1"/>
          <p:nvPr/>
        </p:nvSpPr>
        <p:spPr>
          <a:xfrm>
            <a:off x="584500" y="442932"/>
            <a:ext cx="48461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3000" dirty="0"/>
              <a:t>로그인</a:t>
            </a:r>
            <a:endParaRPr kumimoji="1" lang="ko-Kore-KR" altLang="en-US" sz="2500" dirty="0"/>
          </a:p>
        </p:txBody>
      </p:sp>
      <p:sp>
        <p:nvSpPr>
          <p:cNvPr id="75" name="矩形 20">
            <a:extLst>
              <a:ext uri="{FF2B5EF4-FFF2-40B4-BE49-F238E27FC236}">
                <a16:creationId xmlns:a16="http://schemas.microsoft.com/office/drawing/2014/main" id="{E684431D-C881-51F9-AF76-8C1F02EA4E89}"/>
              </a:ext>
            </a:extLst>
          </p:cNvPr>
          <p:cNvSpPr/>
          <p:nvPr/>
        </p:nvSpPr>
        <p:spPr>
          <a:xfrm>
            <a:off x="8863217" y="2027968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E7E08-4DC6-FF78-8244-84B3D40E033F}"/>
              </a:ext>
            </a:extLst>
          </p:cNvPr>
          <p:cNvSpPr txBox="1"/>
          <p:nvPr/>
        </p:nvSpPr>
        <p:spPr>
          <a:xfrm>
            <a:off x="7410295" y="1965098"/>
            <a:ext cx="138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아이디</a:t>
            </a:r>
          </a:p>
        </p:txBody>
      </p:sp>
      <p:sp>
        <p:nvSpPr>
          <p:cNvPr id="77" name="矩形 20">
            <a:extLst>
              <a:ext uri="{FF2B5EF4-FFF2-40B4-BE49-F238E27FC236}">
                <a16:creationId xmlns:a16="http://schemas.microsoft.com/office/drawing/2014/main" id="{1BA21418-3344-A7CD-68E5-82F642B8142E}"/>
              </a:ext>
            </a:extLst>
          </p:cNvPr>
          <p:cNvSpPr/>
          <p:nvPr/>
        </p:nvSpPr>
        <p:spPr>
          <a:xfrm>
            <a:off x="8863217" y="2466344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A846FF-419D-E0AC-0F46-AE3A4BD421C0}"/>
              </a:ext>
            </a:extLst>
          </p:cNvPr>
          <p:cNvSpPr txBox="1"/>
          <p:nvPr/>
        </p:nvSpPr>
        <p:spPr>
          <a:xfrm>
            <a:off x="7410294" y="2403474"/>
            <a:ext cx="11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패스워드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4AE6F1AF-D9FF-D9A3-FFE8-DB1608925E3B}"/>
              </a:ext>
            </a:extLst>
          </p:cNvPr>
          <p:cNvCxnSpPr/>
          <p:nvPr/>
        </p:nvCxnSpPr>
        <p:spPr>
          <a:xfrm>
            <a:off x="6607312" y="122596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B4C58D0-1AB9-0498-8BD7-4981965BE593}"/>
              </a:ext>
            </a:extLst>
          </p:cNvPr>
          <p:cNvSpPr txBox="1"/>
          <p:nvPr/>
        </p:nvSpPr>
        <p:spPr>
          <a:xfrm>
            <a:off x="6920223" y="7606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  <a:endParaRPr kumimoji="1" lang="en-US" altLang="ko-Kore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80A63B-F970-4DBA-8BA0-8A3A6AF5838F}"/>
              </a:ext>
            </a:extLst>
          </p:cNvPr>
          <p:cNvSpPr txBox="1"/>
          <p:nvPr/>
        </p:nvSpPr>
        <p:spPr>
          <a:xfrm>
            <a:off x="8732610" y="5040282"/>
            <a:ext cx="11079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9915"/>
          </a:effectLst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105CDD-A0A4-F8D0-F54E-DFD9E5149DDF}"/>
              </a:ext>
            </a:extLst>
          </p:cNvPr>
          <p:cNvSpPr txBox="1"/>
          <p:nvPr/>
        </p:nvSpPr>
        <p:spPr>
          <a:xfrm>
            <a:off x="9760938" y="3413430"/>
            <a:ext cx="87716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9915"/>
          </a:effectLst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로그인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47346-4347-A238-7D98-0049A446EE12}"/>
              </a:ext>
            </a:extLst>
          </p:cNvPr>
          <p:cNvSpPr txBox="1"/>
          <p:nvPr/>
        </p:nvSpPr>
        <p:spPr>
          <a:xfrm>
            <a:off x="7872413" y="4600575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아직 회원이 아니신가요</a:t>
            </a:r>
            <a:r>
              <a:rPr kumimoji="1" lang="en-US" altLang="ko-Kore-KR" dirty="0"/>
              <a:t>?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2758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99CB6BD-DDB5-6751-B7AC-F5CF5B351558}"/>
              </a:ext>
            </a:extLst>
          </p:cNvPr>
          <p:cNvGraphicFramePr>
            <a:graphicFrameLocks noGrp="1"/>
          </p:cNvGraphicFramePr>
          <p:nvPr/>
        </p:nvGraphicFramePr>
        <p:xfrm>
          <a:off x="584501" y="1003341"/>
          <a:ext cx="5511500" cy="43149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17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829753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22087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94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회원이 </a:t>
                      </a:r>
                      <a:r>
                        <a:rPr lang="ko-Kore-KR" altLang="en-US" sz="1800" dirty="0"/>
                        <a:t>로그아웃 버튼을 누른다</a:t>
                      </a:r>
                      <a:r>
                        <a:rPr lang="en-US" altLang="ko-Kore-KR" sz="1800" dirty="0"/>
                        <a:t>.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프로그램을 </a:t>
                      </a:r>
                      <a:r>
                        <a:rPr lang="ko-KR" altLang="en-US" dirty="0" err="1"/>
                        <a:t>종료시킨다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DDCA3F-2607-D831-0010-9A730E08D3FA}"/>
              </a:ext>
            </a:extLst>
          </p:cNvPr>
          <p:cNvSpPr txBox="1"/>
          <p:nvPr/>
        </p:nvSpPr>
        <p:spPr>
          <a:xfrm>
            <a:off x="584500" y="442932"/>
            <a:ext cx="52308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3000" dirty="0"/>
              <a:t>로그아웃</a:t>
            </a:r>
            <a:endParaRPr kumimoji="1" lang="ko-Kore-KR" altLang="en-US" sz="2500" dirty="0"/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4AE6F1AF-D9FF-D9A3-FFE8-DB1608925E3B}"/>
              </a:ext>
            </a:extLst>
          </p:cNvPr>
          <p:cNvCxnSpPr/>
          <p:nvPr/>
        </p:nvCxnSpPr>
        <p:spPr>
          <a:xfrm>
            <a:off x="6593025" y="2983327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6E5BB2-C519-6EF1-C417-8D3865723637}"/>
              </a:ext>
            </a:extLst>
          </p:cNvPr>
          <p:cNvSpPr txBox="1"/>
          <p:nvPr/>
        </p:nvSpPr>
        <p:spPr>
          <a:xfrm>
            <a:off x="7325558" y="2613995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내정보   판매정보   구매정보    로그아웃  </a:t>
            </a:r>
          </a:p>
        </p:txBody>
      </p:sp>
    </p:spTree>
    <p:extLst>
      <p:ext uri="{BB962C8B-B14F-4D97-AF65-F5344CB8AC3E}">
        <p14:creationId xmlns:p14="http://schemas.microsoft.com/office/powerpoint/2010/main" val="231360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EF1930-9264-A2D1-463E-735FB4F1D13A}"/>
              </a:ext>
            </a:extLst>
          </p:cNvPr>
          <p:cNvGraphicFramePr>
            <a:graphicFrameLocks noGrp="1"/>
          </p:cNvGraphicFramePr>
          <p:nvPr/>
        </p:nvGraphicFramePr>
        <p:xfrm>
          <a:off x="881064" y="871537"/>
          <a:ext cx="5046510" cy="471908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55495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591015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747198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9718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의류의 상품명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제작회사명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가격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정보를 입력</a:t>
                      </a:r>
                      <a:r>
                        <a:rPr lang="ko-Kore-KR" altLang="en-US" dirty="0"/>
                        <a:t>한다</a:t>
                      </a:r>
                      <a:r>
                        <a:rPr lang="en-US" altLang="ko-Kore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상품 등록이 완료된 상태를 보여준다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43118E-704A-0294-ED7F-31B364AF3FED}"/>
              </a:ext>
            </a:extLst>
          </p:cNvPr>
          <p:cNvSpPr txBox="1"/>
          <p:nvPr/>
        </p:nvSpPr>
        <p:spPr>
          <a:xfrm>
            <a:off x="881063" y="311127"/>
            <a:ext cx="50465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2500" dirty="0"/>
              <a:t>의류 등록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531C715-CAD4-44A4-B2D0-F7783A082927}"/>
              </a:ext>
            </a:extLst>
          </p:cNvPr>
          <p:cNvSpPr/>
          <p:nvPr/>
        </p:nvSpPr>
        <p:spPr>
          <a:xfrm>
            <a:off x="8772419" y="1986225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5BB90-BF76-D460-B1A0-DA0CF0BA843E}"/>
              </a:ext>
            </a:extLst>
          </p:cNvPr>
          <p:cNvSpPr txBox="1"/>
          <p:nvPr/>
        </p:nvSpPr>
        <p:spPr>
          <a:xfrm>
            <a:off x="7319497" y="1923355"/>
            <a:ext cx="86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상품명</a:t>
            </a:r>
          </a:p>
        </p:txBody>
      </p:sp>
      <p:sp>
        <p:nvSpPr>
          <p:cNvPr id="12" name="矩形 20">
            <a:extLst>
              <a:ext uri="{FF2B5EF4-FFF2-40B4-BE49-F238E27FC236}">
                <a16:creationId xmlns:a16="http://schemas.microsoft.com/office/drawing/2014/main" id="{835A4C98-185A-9CF7-3DFD-B1FDA37291EE}"/>
              </a:ext>
            </a:extLst>
          </p:cNvPr>
          <p:cNvSpPr/>
          <p:nvPr/>
        </p:nvSpPr>
        <p:spPr>
          <a:xfrm>
            <a:off x="8772419" y="2424601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A98DA3-405B-E8D0-0FCF-2930ED576FDD}"/>
              </a:ext>
            </a:extLst>
          </p:cNvPr>
          <p:cNvSpPr txBox="1"/>
          <p:nvPr/>
        </p:nvSpPr>
        <p:spPr>
          <a:xfrm>
            <a:off x="7319497" y="2361731"/>
            <a:ext cx="138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제작회사명</a:t>
            </a:r>
          </a:p>
        </p:txBody>
      </p:sp>
      <p:sp>
        <p:nvSpPr>
          <p:cNvPr id="14" name="矩形 20">
            <a:extLst>
              <a:ext uri="{FF2B5EF4-FFF2-40B4-BE49-F238E27FC236}">
                <a16:creationId xmlns:a16="http://schemas.microsoft.com/office/drawing/2014/main" id="{412A3DD6-995C-BFAD-1DAD-2E1D0CC72A32}"/>
              </a:ext>
            </a:extLst>
          </p:cNvPr>
          <p:cNvSpPr/>
          <p:nvPr/>
        </p:nvSpPr>
        <p:spPr>
          <a:xfrm>
            <a:off x="8772419" y="2862977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B44B06-9AF5-5EA0-D80B-AF9B5ECEE5EB}"/>
              </a:ext>
            </a:extLst>
          </p:cNvPr>
          <p:cNvSpPr txBox="1"/>
          <p:nvPr/>
        </p:nvSpPr>
        <p:spPr>
          <a:xfrm>
            <a:off x="7319497" y="2800107"/>
            <a:ext cx="107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가격</a:t>
            </a:r>
          </a:p>
        </p:txBody>
      </p:sp>
      <p:sp>
        <p:nvSpPr>
          <p:cNvPr id="16" name="矩形 20">
            <a:extLst>
              <a:ext uri="{FF2B5EF4-FFF2-40B4-BE49-F238E27FC236}">
                <a16:creationId xmlns:a16="http://schemas.microsoft.com/office/drawing/2014/main" id="{6CCCF50B-1270-49A2-1F5C-167868920792}"/>
              </a:ext>
            </a:extLst>
          </p:cNvPr>
          <p:cNvSpPr/>
          <p:nvPr/>
        </p:nvSpPr>
        <p:spPr>
          <a:xfrm>
            <a:off x="8771576" y="3334058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F56A8-9CC8-24F5-A957-450BACCDB7ED}"/>
              </a:ext>
            </a:extLst>
          </p:cNvPr>
          <p:cNvSpPr txBox="1"/>
          <p:nvPr/>
        </p:nvSpPr>
        <p:spPr>
          <a:xfrm>
            <a:off x="7319497" y="3271188"/>
            <a:ext cx="86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수량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97-B9A5-96AC-D80C-47EEAA4D0FF5}"/>
              </a:ext>
            </a:extLst>
          </p:cNvPr>
          <p:cNvSpPr txBox="1"/>
          <p:nvPr/>
        </p:nvSpPr>
        <p:spPr>
          <a:xfrm>
            <a:off x="9602886" y="2785218"/>
            <a:ext cx="25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D415F-1043-189D-C721-122A37B7BB58}"/>
              </a:ext>
            </a:extLst>
          </p:cNvPr>
          <p:cNvSpPr txBox="1"/>
          <p:nvPr/>
        </p:nvSpPr>
        <p:spPr>
          <a:xfrm>
            <a:off x="9602886" y="3301353"/>
            <a:ext cx="26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개</a:t>
            </a: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2175A7F5-9269-7FCE-8582-9E7EE20F3D03}"/>
              </a:ext>
            </a:extLst>
          </p:cNvPr>
          <p:cNvCxnSpPr/>
          <p:nvPr/>
        </p:nvCxnSpPr>
        <p:spPr>
          <a:xfrm>
            <a:off x="6516514" y="1622597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980C54-E7B6-AD07-B35B-C29035565B60}"/>
              </a:ext>
            </a:extLst>
          </p:cNvPr>
          <p:cNvSpPr txBox="1"/>
          <p:nvPr/>
        </p:nvSpPr>
        <p:spPr>
          <a:xfrm>
            <a:off x="6829425" y="115728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의류 등록</a:t>
            </a:r>
            <a:endParaRPr kumimoji="1" lang="en-US" altLang="ko-Kore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F1CD50-A34F-FF11-48A7-87ED8811681C}"/>
              </a:ext>
            </a:extLst>
          </p:cNvPr>
          <p:cNvSpPr txBox="1"/>
          <p:nvPr/>
        </p:nvSpPr>
        <p:spPr>
          <a:xfrm>
            <a:off x="10161815" y="4760459"/>
            <a:ext cx="64633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9915"/>
          </a:effectLst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390821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869D9AA-A5B4-6956-5084-DB545958F1F2}"/>
              </a:ext>
            </a:extLst>
          </p:cNvPr>
          <p:cNvGraphicFramePr>
            <a:graphicFrameLocks noGrp="1"/>
          </p:cNvGraphicFramePr>
          <p:nvPr/>
        </p:nvGraphicFramePr>
        <p:xfrm>
          <a:off x="522718" y="982748"/>
          <a:ext cx="6080447" cy="37895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58581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3121866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952313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28372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사용자의 모든 판매 중인 상품 리스트를 보여준다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2DFE66-5972-6940-0191-8D1391717A0A}"/>
              </a:ext>
            </a:extLst>
          </p:cNvPr>
          <p:cNvSpPr txBox="1"/>
          <p:nvPr/>
        </p:nvSpPr>
        <p:spPr>
          <a:xfrm>
            <a:off x="522718" y="422338"/>
            <a:ext cx="6080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2500" dirty="0"/>
              <a:t>판매중 의류 조회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E86D4C-1E4B-0C61-4E4B-075BC5FB6A6F}"/>
              </a:ext>
            </a:extLst>
          </p:cNvPr>
          <p:cNvSpPr txBox="1"/>
          <p:nvPr/>
        </p:nvSpPr>
        <p:spPr>
          <a:xfrm>
            <a:off x="7445865" y="2230578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벨벳 드레스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5C0CC475-7194-C4A6-824F-16D09D39EC9B}"/>
              </a:ext>
            </a:extLst>
          </p:cNvPr>
          <p:cNvCxnSpPr/>
          <p:nvPr/>
        </p:nvCxnSpPr>
        <p:spPr>
          <a:xfrm>
            <a:off x="7030864" y="2091097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C214857-8C28-E4EF-F372-18BF08F660FC}"/>
              </a:ext>
            </a:extLst>
          </p:cNvPr>
          <p:cNvSpPr txBox="1"/>
          <p:nvPr/>
        </p:nvSpPr>
        <p:spPr>
          <a:xfrm>
            <a:off x="7343775" y="162578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판매중 의류 조회</a:t>
            </a:r>
            <a:endParaRPr kumimoji="1" lang="en-US" altLang="ko-Kore-KR" dirty="0"/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F3DB8-2CA0-80A5-8ED4-E892CF2A9E17}"/>
              </a:ext>
            </a:extLst>
          </p:cNvPr>
          <p:cNvCxnSpPr>
            <a:cxnSpLocks/>
          </p:cNvCxnSpPr>
          <p:nvPr/>
        </p:nvCxnSpPr>
        <p:spPr>
          <a:xfrm>
            <a:off x="7343775" y="2091097"/>
            <a:ext cx="0" cy="13872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661199-F4CF-1D97-D752-692EC68EAA14}"/>
              </a:ext>
            </a:extLst>
          </p:cNvPr>
          <p:cNvSpPr txBox="1"/>
          <p:nvPr/>
        </p:nvSpPr>
        <p:spPr>
          <a:xfrm>
            <a:off x="7014863" y="2230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6E3719-FA5D-C7D5-6934-2466D22305D6}"/>
              </a:ext>
            </a:extLst>
          </p:cNvPr>
          <p:cNvSpPr txBox="1"/>
          <p:nvPr/>
        </p:nvSpPr>
        <p:spPr>
          <a:xfrm>
            <a:off x="8967562" y="223120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87D09-4083-DF4C-CD0C-722AF0F12C3A}"/>
              </a:ext>
            </a:extLst>
          </p:cNvPr>
          <p:cNvSpPr txBox="1"/>
          <p:nvPr/>
        </p:nvSpPr>
        <p:spPr>
          <a:xfrm>
            <a:off x="10571420" y="2230578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한빛모직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A29528-F1EF-CBC3-A0C6-BE6705B022C2}"/>
              </a:ext>
            </a:extLst>
          </p:cNvPr>
          <p:cNvSpPr txBox="1"/>
          <p:nvPr/>
        </p:nvSpPr>
        <p:spPr>
          <a:xfrm>
            <a:off x="7445865" y="2577282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하얀 반팔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C0FCA5-CB5F-AA97-3FE9-4DAA1EFB463F}"/>
              </a:ext>
            </a:extLst>
          </p:cNvPr>
          <p:cNvSpPr txBox="1"/>
          <p:nvPr/>
        </p:nvSpPr>
        <p:spPr>
          <a:xfrm>
            <a:off x="7014863" y="25772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036043-3C08-2970-8789-DD99A45D24AD}"/>
              </a:ext>
            </a:extLst>
          </p:cNvPr>
          <p:cNvSpPr txBox="1"/>
          <p:nvPr/>
        </p:nvSpPr>
        <p:spPr>
          <a:xfrm>
            <a:off x="8967562" y="257791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  2</a:t>
            </a:r>
            <a:r>
              <a:rPr kumimoji="1" lang="en-US" altLang="ko-KR" dirty="0"/>
              <a:t>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E323A0-4661-1596-EF69-938F5143ABA7}"/>
              </a:ext>
            </a:extLst>
          </p:cNvPr>
          <p:cNvSpPr txBox="1"/>
          <p:nvPr/>
        </p:nvSpPr>
        <p:spPr>
          <a:xfrm>
            <a:off x="10571420" y="2577282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그리디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058664-4716-EDE0-79C7-9D7CBB896AD9}"/>
              </a:ext>
            </a:extLst>
          </p:cNvPr>
          <p:cNvSpPr txBox="1"/>
          <p:nvPr/>
        </p:nvSpPr>
        <p:spPr>
          <a:xfrm>
            <a:off x="7445865" y="2912201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검은색 코트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D75232-6A82-DE93-0658-29CC35C5E688}"/>
              </a:ext>
            </a:extLst>
          </p:cNvPr>
          <p:cNvSpPr txBox="1"/>
          <p:nvPr/>
        </p:nvSpPr>
        <p:spPr>
          <a:xfrm>
            <a:off x="7014863" y="2912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1BF87E-83A4-F8F0-C9CE-B420264991CE}"/>
              </a:ext>
            </a:extLst>
          </p:cNvPr>
          <p:cNvSpPr txBox="1"/>
          <p:nvPr/>
        </p:nvSpPr>
        <p:spPr>
          <a:xfrm>
            <a:off x="8967562" y="29128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6B0871-4E6E-CF6D-9E89-F0A7B579C834}"/>
              </a:ext>
            </a:extLst>
          </p:cNvPr>
          <p:cNvSpPr txBox="1"/>
          <p:nvPr/>
        </p:nvSpPr>
        <p:spPr>
          <a:xfrm>
            <a:off x="10571420" y="2912201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원더스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0A72A729-690B-EBDB-DCB1-05A3AAF5316D}"/>
                  </a:ext>
                </a:extLst>
              </p14:cNvPr>
              <p14:cNvContentPartPr/>
              <p14:nvPr/>
            </p14:nvContentPartPr>
            <p14:xfrm>
              <a:off x="9249706" y="3500148"/>
              <a:ext cx="360" cy="36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0A72A729-690B-EBDB-DCB1-05A3AAF531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1706" y="34821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D62A605A-25B1-DF03-6DBE-F0B944DEE478}"/>
                  </a:ext>
                </a:extLst>
              </p14:cNvPr>
              <p14:cNvContentPartPr/>
              <p14:nvPr/>
            </p14:nvContentPartPr>
            <p14:xfrm>
              <a:off x="9243879" y="3773635"/>
              <a:ext cx="360" cy="36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D62A605A-25B1-DF03-6DBE-F0B944DEE4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5879" y="375563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B535446C-1ADE-CD65-4AAC-A34652C7919E}"/>
                  </a:ext>
                </a:extLst>
              </p14:cNvPr>
              <p14:cNvContentPartPr/>
              <p14:nvPr/>
            </p14:nvContentPartPr>
            <p14:xfrm>
              <a:off x="9244239" y="4056305"/>
              <a:ext cx="360" cy="360"/>
            </p14:xfrm>
          </p:contentPart>
        </mc:Choice>
        <mc:Fallback xmlns=""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B535446C-1ADE-CD65-4AAC-A34652C791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6239" y="403830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90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6DC2E88-089C-5F0C-4FD4-67016E70B121}"/>
              </a:ext>
            </a:extLst>
          </p:cNvPr>
          <p:cNvGraphicFramePr>
            <a:graphicFrameLocks noGrp="1"/>
          </p:cNvGraphicFramePr>
          <p:nvPr/>
        </p:nvGraphicFramePr>
        <p:xfrm>
          <a:off x="881063" y="871537"/>
          <a:ext cx="5214937" cy="521750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374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677490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994333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42231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사용자의 모든 판매 완료된 상품 리스트와 해당 상품의 상품명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제작회사명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평균만족도의 정보를 보여준다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E6B970F-85B9-9C5E-9AF4-12DF5AFB03D7}"/>
              </a:ext>
            </a:extLst>
          </p:cNvPr>
          <p:cNvSpPr txBox="1"/>
          <p:nvPr/>
        </p:nvSpPr>
        <p:spPr>
          <a:xfrm>
            <a:off x="881063" y="311127"/>
            <a:ext cx="64010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2500" dirty="0"/>
              <a:t>판매완료 의류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4DEEA4-6A04-0F98-62F9-AA21928DA587}"/>
              </a:ext>
            </a:extLst>
          </p:cNvPr>
          <p:cNvSpPr txBox="1"/>
          <p:nvPr/>
        </p:nvSpPr>
        <p:spPr>
          <a:xfrm>
            <a:off x="7231552" y="1469915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벨벳 드레스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37869350-3246-6C1E-84F0-5185EA670E69}"/>
              </a:ext>
            </a:extLst>
          </p:cNvPr>
          <p:cNvCxnSpPr/>
          <p:nvPr/>
        </p:nvCxnSpPr>
        <p:spPr>
          <a:xfrm>
            <a:off x="6816551" y="133043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2852096-E497-5E18-00BD-0489141382D7}"/>
              </a:ext>
            </a:extLst>
          </p:cNvPr>
          <p:cNvSpPr txBox="1"/>
          <p:nvPr/>
        </p:nvSpPr>
        <p:spPr>
          <a:xfrm>
            <a:off x="7129462" y="865125"/>
            <a:ext cx="1919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dirty="0"/>
              <a:t>판매완료 의류 조회</a:t>
            </a:r>
          </a:p>
        </p:txBody>
      </p:sp>
      <p:cxnSp>
        <p:nvCxnSpPr>
          <p:cNvPr id="81" name="직선 연결선[R] 80">
            <a:extLst>
              <a:ext uri="{FF2B5EF4-FFF2-40B4-BE49-F238E27FC236}">
                <a16:creationId xmlns:a16="http://schemas.microsoft.com/office/drawing/2014/main" id="{8E09B6E1-A4C0-6E85-0BD5-3E18695BFABA}"/>
              </a:ext>
            </a:extLst>
          </p:cNvPr>
          <p:cNvCxnSpPr>
            <a:cxnSpLocks/>
          </p:cNvCxnSpPr>
          <p:nvPr/>
        </p:nvCxnSpPr>
        <p:spPr>
          <a:xfrm>
            <a:off x="7129462" y="1330434"/>
            <a:ext cx="0" cy="13872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69001E4-8C36-6FE8-4075-C0071412E043}"/>
              </a:ext>
            </a:extLst>
          </p:cNvPr>
          <p:cNvSpPr txBox="1"/>
          <p:nvPr/>
        </p:nvSpPr>
        <p:spPr>
          <a:xfrm>
            <a:off x="6800550" y="14699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8124F1C-F606-6F3B-50A7-2906A31967B2}"/>
              </a:ext>
            </a:extLst>
          </p:cNvPr>
          <p:cNvSpPr txBox="1"/>
          <p:nvPr/>
        </p:nvSpPr>
        <p:spPr>
          <a:xfrm>
            <a:off x="8667521" y="147054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321FC0-C33F-2AFB-A0A2-7A5CF843830D}"/>
              </a:ext>
            </a:extLst>
          </p:cNvPr>
          <p:cNvSpPr txBox="1"/>
          <p:nvPr/>
        </p:nvSpPr>
        <p:spPr>
          <a:xfrm>
            <a:off x="7231552" y="1816619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하얀 반팔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F9A6EB-4C90-7B91-F45D-7CEF38CA973F}"/>
              </a:ext>
            </a:extLst>
          </p:cNvPr>
          <p:cNvSpPr txBox="1"/>
          <p:nvPr/>
        </p:nvSpPr>
        <p:spPr>
          <a:xfrm>
            <a:off x="6800550" y="181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DE66BF4-6380-A4B6-4DC0-84D69C84C524}"/>
              </a:ext>
            </a:extLst>
          </p:cNvPr>
          <p:cNvSpPr txBox="1"/>
          <p:nvPr/>
        </p:nvSpPr>
        <p:spPr>
          <a:xfrm>
            <a:off x="8667521" y="18172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  2</a:t>
            </a:r>
            <a:r>
              <a:rPr kumimoji="1" lang="en-US" altLang="ko-KR" dirty="0"/>
              <a:t>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73884C5-422C-5302-68AA-445E948E17BD}"/>
              </a:ext>
            </a:extLst>
          </p:cNvPr>
          <p:cNvSpPr txBox="1"/>
          <p:nvPr/>
        </p:nvSpPr>
        <p:spPr>
          <a:xfrm>
            <a:off x="7231552" y="2151538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검은색 코트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D06BF01-46F3-7F06-3E87-51CF0326611E}"/>
              </a:ext>
            </a:extLst>
          </p:cNvPr>
          <p:cNvSpPr txBox="1"/>
          <p:nvPr/>
        </p:nvSpPr>
        <p:spPr>
          <a:xfrm>
            <a:off x="6800550" y="215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06A509F-9B0F-2367-81FE-F9F26564A949}"/>
              </a:ext>
            </a:extLst>
          </p:cNvPr>
          <p:cNvSpPr txBox="1"/>
          <p:nvPr/>
        </p:nvSpPr>
        <p:spPr>
          <a:xfrm>
            <a:off x="8667521" y="21521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3F6E38-C017-A035-ADB8-333115989D65}"/>
              </a:ext>
            </a:extLst>
          </p:cNvPr>
          <p:cNvSpPr txBox="1"/>
          <p:nvPr/>
        </p:nvSpPr>
        <p:spPr>
          <a:xfrm>
            <a:off x="9916623" y="14817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점</a:t>
            </a:r>
            <a:endParaRPr kumimoji="1" lang="ko-Kore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2F7D59-1E34-E62A-CC14-CDCCF84592BF}"/>
              </a:ext>
            </a:extLst>
          </p:cNvPr>
          <p:cNvSpPr txBox="1"/>
          <p:nvPr/>
        </p:nvSpPr>
        <p:spPr>
          <a:xfrm>
            <a:off x="9916623" y="183940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</a:t>
            </a:r>
            <a:r>
              <a:rPr kumimoji="1" lang="ko-Kore-KR" altLang="en-US" dirty="0"/>
              <a:t>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B01ED1-A190-9F3D-8246-0E44845BA34C}"/>
              </a:ext>
            </a:extLst>
          </p:cNvPr>
          <p:cNvSpPr txBox="1"/>
          <p:nvPr/>
        </p:nvSpPr>
        <p:spPr>
          <a:xfrm>
            <a:off x="9912142" y="217432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점</a:t>
            </a:r>
            <a:endParaRPr kumimoji="1" lang="ko-Kore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337050-1C1A-5052-6296-9D8922599E1D}"/>
              </a:ext>
            </a:extLst>
          </p:cNvPr>
          <p:cNvSpPr txBox="1"/>
          <p:nvPr/>
        </p:nvSpPr>
        <p:spPr>
          <a:xfrm>
            <a:off x="10501560" y="1478884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한빛모직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EB1B617-B485-8469-00D2-08D3AD2D5273}"/>
              </a:ext>
            </a:extLst>
          </p:cNvPr>
          <p:cNvSpPr txBox="1"/>
          <p:nvPr/>
        </p:nvSpPr>
        <p:spPr>
          <a:xfrm>
            <a:off x="10501560" y="1825588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그리디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892A7FF-4D68-DFFA-820A-EBCDE1EA06CE}"/>
              </a:ext>
            </a:extLst>
          </p:cNvPr>
          <p:cNvSpPr txBox="1"/>
          <p:nvPr/>
        </p:nvSpPr>
        <p:spPr>
          <a:xfrm>
            <a:off x="10501560" y="2160507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원더스</a:t>
            </a:r>
          </a:p>
        </p:txBody>
      </p:sp>
    </p:spTree>
    <p:extLst>
      <p:ext uri="{BB962C8B-B14F-4D97-AF65-F5344CB8AC3E}">
        <p14:creationId xmlns:p14="http://schemas.microsoft.com/office/powerpoint/2010/main" val="344057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5AD592-DD4C-3C36-96DE-DD6E8B523E01}"/>
              </a:ext>
            </a:extLst>
          </p:cNvPr>
          <p:cNvGraphicFramePr>
            <a:graphicFrameLocks noGrp="1"/>
          </p:cNvGraphicFramePr>
          <p:nvPr/>
        </p:nvGraphicFramePr>
        <p:xfrm>
          <a:off x="750334" y="1080393"/>
          <a:ext cx="5214937" cy="452574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39216">
                  <a:extLst>
                    <a:ext uri="{9D8B030D-6E8A-4147-A177-3AD203B41FA5}">
                      <a16:colId xmlns:a16="http://schemas.microsoft.com/office/drawing/2014/main" val="3503872160"/>
                    </a:ext>
                  </a:extLst>
                </a:gridCol>
                <a:gridCol w="2675721">
                  <a:extLst>
                    <a:ext uri="{9D8B030D-6E8A-4147-A177-3AD203B41FA5}">
                      <a16:colId xmlns:a16="http://schemas.microsoft.com/office/drawing/2014/main" val="2654836194"/>
                    </a:ext>
                  </a:extLst>
                </a:gridCol>
              </a:tblGrid>
              <a:tr h="1229555"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Actor Action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System Response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93293"/>
                  </a:ext>
                </a:extLst>
              </a:tr>
              <a:tr h="32961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1.</a:t>
                      </a:r>
                      <a:r>
                        <a:rPr lang="ko-KR" altLang="en-US" sz="1600" dirty="0"/>
                        <a:t>  구매자가 상품명을 입력한다</a:t>
                      </a:r>
                      <a:r>
                        <a:rPr lang="en-US" altLang="ko-KR" sz="1600" dirty="0"/>
                        <a:t>.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상품 리스트를 출력한다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429162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62F9C20-BC26-DC3B-ABDA-CA7CFE60C72B}"/>
              </a:ext>
            </a:extLst>
          </p:cNvPr>
          <p:cNvSpPr txBox="1"/>
          <p:nvPr/>
        </p:nvSpPr>
        <p:spPr>
          <a:xfrm>
            <a:off x="639124" y="526396"/>
            <a:ext cx="7631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R" altLang="en-US" sz="2500" dirty="0"/>
              <a:t>상품리스트 검색</a:t>
            </a:r>
            <a:endParaRPr kumimoji="1" lang="ko-Kore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C07B32-84DB-09DB-E5F8-2D9B6F4C0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97" y="1326950"/>
            <a:ext cx="4782674" cy="40286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EC1BF-3896-658B-3B50-C9FCED3407F1}"/>
              </a:ext>
            </a:extLst>
          </p:cNvPr>
          <p:cNvSpPr txBox="1"/>
          <p:nvPr/>
        </p:nvSpPr>
        <p:spPr>
          <a:xfrm>
            <a:off x="7267643" y="1386952"/>
            <a:ext cx="1003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900" dirty="0"/>
              <a:t>상품</a:t>
            </a:r>
            <a:r>
              <a:rPr kumimoji="1" lang="ko-KR" altLang="en-US" sz="900" dirty="0"/>
              <a:t> </a:t>
            </a:r>
            <a:r>
              <a:rPr kumimoji="1" lang="ko-Kore-KR" altLang="en-US" sz="900" dirty="0"/>
              <a:t>리스</a:t>
            </a:r>
            <a:r>
              <a:rPr kumimoji="1" lang="ko-KR" altLang="en-US" sz="900" dirty="0" err="1"/>
              <a:t>트</a:t>
            </a:r>
            <a:endParaRPr kumimoji="1" lang="ko-Kore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58746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43118E-704A-0294-ED7F-31B364AF3FED}"/>
              </a:ext>
            </a:extLst>
          </p:cNvPr>
          <p:cNvSpPr txBox="1"/>
          <p:nvPr/>
        </p:nvSpPr>
        <p:spPr>
          <a:xfrm>
            <a:off x="881063" y="311127"/>
            <a:ext cx="3606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Use case Description : </a:t>
            </a:r>
            <a:r>
              <a:rPr kumimoji="1" lang="ko-Kore-KR" altLang="en-US" sz="2400" dirty="0"/>
              <a:t>구매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BD35514-BB41-D8FC-B3BE-253FB4A70385}"/>
              </a:ext>
            </a:extLst>
          </p:cNvPr>
          <p:cNvGraphicFramePr>
            <a:graphicFrameLocks noGrp="1"/>
          </p:cNvGraphicFramePr>
          <p:nvPr/>
        </p:nvGraphicFramePr>
        <p:xfrm>
          <a:off x="881063" y="845025"/>
          <a:ext cx="5367110" cy="428214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11491">
                  <a:extLst>
                    <a:ext uri="{9D8B030D-6E8A-4147-A177-3AD203B41FA5}">
                      <a16:colId xmlns:a16="http://schemas.microsoft.com/office/drawing/2014/main" val="3374573624"/>
                    </a:ext>
                  </a:extLst>
                </a:gridCol>
                <a:gridCol w="2755619">
                  <a:extLst>
                    <a:ext uri="{9D8B030D-6E8A-4147-A177-3AD203B41FA5}">
                      <a16:colId xmlns:a16="http://schemas.microsoft.com/office/drawing/2014/main" val="3931316551"/>
                    </a:ext>
                  </a:extLst>
                </a:gridCol>
              </a:tblGrid>
              <a:tr h="935943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694026"/>
                  </a:ext>
                </a:extLst>
              </a:tr>
              <a:tr h="1964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600" dirty="0"/>
                        <a:t>1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구매자가 결제 수단을 선택하고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상품을 결제한다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2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결제 시스템에 결제를 요청한다</a:t>
                      </a:r>
                      <a:r>
                        <a:rPr lang="en-US" altLang="ko-KR" sz="1600" dirty="0"/>
                        <a:t>.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6396624"/>
                  </a:ext>
                </a:extLst>
              </a:tr>
              <a:tr h="13821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3.</a:t>
                      </a:r>
                      <a:r>
                        <a:rPr lang="ko-KR" altLang="en-US" sz="1600" dirty="0"/>
                        <a:t> 결제 시스템이 결제를 처리한다</a:t>
                      </a:r>
                      <a:r>
                        <a:rPr lang="en-US" altLang="ko-KR" sz="1600" dirty="0"/>
                        <a:t>.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600" dirty="0"/>
                        <a:t>4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구매자에게 결제완료 화면을 출력한다</a:t>
                      </a:r>
                      <a:r>
                        <a:rPr lang="en-US" altLang="ko-KR" sz="1600" dirty="0"/>
                        <a:t>.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65079572"/>
                  </a:ext>
                </a:extLst>
              </a:tr>
            </a:tbl>
          </a:graphicData>
        </a:graphic>
      </p:graphicFrame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1BCBA0B-CB32-8280-61DE-B29D5525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04" y="4174938"/>
            <a:ext cx="4194824" cy="2460863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5AEF12C7-7801-DAAF-ADD1-39231CC9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064" y="290803"/>
            <a:ext cx="5785936" cy="38841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C0315E-B632-DB99-5E22-DA7DCA84CC91}"/>
              </a:ext>
            </a:extLst>
          </p:cNvPr>
          <p:cNvSpPr txBox="1"/>
          <p:nvPr/>
        </p:nvSpPr>
        <p:spPr>
          <a:xfrm>
            <a:off x="6546998" y="418848"/>
            <a:ext cx="6140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ore-KR" altLang="en-US" sz="1000" dirty="0"/>
              <a:t>주문결제</a:t>
            </a:r>
          </a:p>
        </p:txBody>
      </p:sp>
    </p:spTree>
    <p:extLst>
      <p:ext uri="{BB962C8B-B14F-4D97-AF65-F5344CB8AC3E}">
        <p14:creationId xmlns:p14="http://schemas.microsoft.com/office/powerpoint/2010/main" val="260621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99CB6BD-DDB5-6751-B7AC-F5CF5B351558}"/>
              </a:ext>
            </a:extLst>
          </p:cNvPr>
          <p:cNvGraphicFramePr>
            <a:graphicFrameLocks noGrp="1"/>
          </p:cNvGraphicFramePr>
          <p:nvPr/>
        </p:nvGraphicFramePr>
        <p:xfrm>
          <a:off x="584501" y="1003341"/>
          <a:ext cx="5511500" cy="43149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17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829753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22087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94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회원이 구매한 내역을 출력한다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DDCA3F-2607-D831-0010-9A730E08D3FA}"/>
              </a:ext>
            </a:extLst>
          </p:cNvPr>
          <p:cNvSpPr txBox="1"/>
          <p:nvPr/>
        </p:nvSpPr>
        <p:spPr>
          <a:xfrm>
            <a:off x="584500" y="442932"/>
            <a:ext cx="561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2500" dirty="0"/>
              <a:t>구매내역조회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6E78-AB77-595F-CA1F-4B1453295264}"/>
              </a:ext>
            </a:extLst>
          </p:cNvPr>
          <p:cNvSpPr txBox="1"/>
          <p:nvPr/>
        </p:nvSpPr>
        <p:spPr>
          <a:xfrm>
            <a:off x="7231552" y="1469915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벨벳 드레스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BA7537B-5D07-BDA9-2F33-21223B4BEDD0}"/>
              </a:ext>
            </a:extLst>
          </p:cNvPr>
          <p:cNvCxnSpPr/>
          <p:nvPr/>
        </p:nvCxnSpPr>
        <p:spPr>
          <a:xfrm>
            <a:off x="6816551" y="133043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F11CBA-7D57-4267-D953-32DFE2306B72}"/>
              </a:ext>
            </a:extLst>
          </p:cNvPr>
          <p:cNvSpPr txBox="1"/>
          <p:nvPr/>
        </p:nvSpPr>
        <p:spPr>
          <a:xfrm>
            <a:off x="7129462" y="8651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구매 내역</a:t>
            </a:r>
            <a:endParaRPr kumimoji="1" lang="en-US" altLang="ko-Kore-KR" dirty="0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C4CDF490-4199-B58C-2188-2D8E097A8630}"/>
              </a:ext>
            </a:extLst>
          </p:cNvPr>
          <p:cNvCxnSpPr>
            <a:cxnSpLocks/>
          </p:cNvCxnSpPr>
          <p:nvPr/>
        </p:nvCxnSpPr>
        <p:spPr>
          <a:xfrm>
            <a:off x="7129462" y="1330434"/>
            <a:ext cx="0" cy="13872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614268-EB98-5E2F-3006-91E1163BC576}"/>
              </a:ext>
            </a:extLst>
          </p:cNvPr>
          <p:cNvSpPr txBox="1"/>
          <p:nvPr/>
        </p:nvSpPr>
        <p:spPr>
          <a:xfrm>
            <a:off x="6800550" y="14699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0F7CB7-3AD2-9363-EC31-8823FB089FAE}"/>
              </a:ext>
            </a:extLst>
          </p:cNvPr>
          <p:cNvSpPr txBox="1"/>
          <p:nvPr/>
        </p:nvSpPr>
        <p:spPr>
          <a:xfrm>
            <a:off x="8667521" y="147054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2785D2-CB92-F96D-501E-89DD952B6654}"/>
              </a:ext>
            </a:extLst>
          </p:cNvPr>
          <p:cNvSpPr txBox="1"/>
          <p:nvPr/>
        </p:nvSpPr>
        <p:spPr>
          <a:xfrm>
            <a:off x="7231552" y="1816619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하얀 반팔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99EDEB-3A17-98EC-1969-65F1FBB1B866}"/>
              </a:ext>
            </a:extLst>
          </p:cNvPr>
          <p:cNvSpPr txBox="1"/>
          <p:nvPr/>
        </p:nvSpPr>
        <p:spPr>
          <a:xfrm>
            <a:off x="6800550" y="181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BCF03-E669-C192-2F38-04BA71A696F9}"/>
              </a:ext>
            </a:extLst>
          </p:cNvPr>
          <p:cNvSpPr txBox="1"/>
          <p:nvPr/>
        </p:nvSpPr>
        <p:spPr>
          <a:xfrm>
            <a:off x="8667521" y="18172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  2</a:t>
            </a:r>
            <a:r>
              <a:rPr kumimoji="1" lang="en-US" altLang="ko-KR" dirty="0"/>
              <a:t>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5D16B-ED01-BC20-D7AA-5B23BE958C27}"/>
              </a:ext>
            </a:extLst>
          </p:cNvPr>
          <p:cNvSpPr txBox="1"/>
          <p:nvPr/>
        </p:nvSpPr>
        <p:spPr>
          <a:xfrm>
            <a:off x="7231552" y="2151538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검은색 코트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80840-ED03-CC67-DD73-508A1508DD6D}"/>
              </a:ext>
            </a:extLst>
          </p:cNvPr>
          <p:cNvSpPr txBox="1"/>
          <p:nvPr/>
        </p:nvSpPr>
        <p:spPr>
          <a:xfrm>
            <a:off x="6800550" y="215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E66D3-FA9B-DA5D-F03F-7505B2B9CD6C}"/>
              </a:ext>
            </a:extLst>
          </p:cNvPr>
          <p:cNvSpPr txBox="1"/>
          <p:nvPr/>
        </p:nvSpPr>
        <p:spPr>
          <a:xfrm>
            <a:off x="8667521" y="21521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20CEBF4-5D36-2CBC-37DE-1722FA266EBA}"/>
                  </a:ext>
                </a:extLst>
              </p14:cNvPr>
              <p14:cNvContentPartPr/>
              <p14:nvPr/>
            </p14:nvContentPartPr>
            <p14:xfrm>
              <a:off x="8996718" y="3134655"/>
              <a:ext cx="36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20CEBF4-5D36-2CBC-37DE-1722FA266E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78718" y="31166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9C16C0A-B25D-3578-EB25-5FE856C81D8B}"/>
                  </a:ext>
                </a:extLst>
              </p14:cNvPr>
              <p14:cNvContentPartPr/>
              <p14:nvPr/>
            </p14:nvContentPartPr>
            <p14:xfrm>
              <a:off x="9008238" y="3393855"/>
              <a:ext cx="360" cy="36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9C16C0A-B25D-3578-EB25-5FE856C81D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0238" y="33758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C0D785C-13FE-9CD9-2765-101C9DFF3D3B}"/>
                  </a:ext>
                </a:extLst>
              </p14:cNvPr>
              <p14:cNvContentPartPr/>
              <p14:nvPr/>
            </p14:nvContentPartPr>
            <p14:xfrm>
              <a:off x="9019038" y="3681135"/>
              <a:ext cx="360" cy="36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C0D785C-13FE-9CD9-2765-101C9DFF3D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01038" y="366313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2FCFA32-E2A0-D6B8-5601-6869E86F8C48}"/>
              </a:ext>
            </a:extLst>
          </p:cNvPr>
          <p:cNvSpPr txBox="1"/>
          <p:nvPr/>
        </p:nvSpPr>
        <p:spPr>
          <a:xfrm>
            <a:off x="9916623" y="14817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점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071AF-347D-344B-5C4E-4DDAA2E2D616}"/>
              </a:ext>
            </a:extLst>
          </p:cNvPr>
          <p:cNvSpPr txBox="1"/>
          <p:nvPr/>
        </p:nvSpPr>
        <p:spPr>
          <a:xfrm>
            <a:off x="9916623" y="183940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</a:t>
            </a:r>
            <a:r>
              <a:rPr kumimoji="1" lang="ko-Kore-KR" altLang="en-US" dirty="0"/>
              <a:t>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2F3CFB-F5AA-CD01-7529-F0E43358A8CF}"/>
              </a:ext>
            </a:extLst>
          </p:cNvPr>
          <p:cNvSpPr txBox="1"/>
          <p:nvPr/>
        </p:nvSpPr>
        <p:spPr>
          <a:xfrm>
            <a:off x="9912142" y="217432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점</a:t>
            </a:r>
            <a:endParaRPr kumimoji="1" lang="ko-Kore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071C27-D410-6515-3F9E-1603BE6C4ABC}"/>
              </a:ext>
            </a:extLst>
          </p:cNvPr>
          <p:cNvSpPr txBox="1"/>
          <p:nvPr/>
        </p:nvSpPr>
        <p:spPr>
          <a:xfrm>
            <a:off x="10501560" y="1478884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한빛모직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0FC3B6-DEAF-6242-6929-FED91E2513D6}"/>
              </a:ext>
            </a:extLst>
          </p:cNvPr>
          <p:cNvSpPr txBox="1"/>
          <p:nvPr/>
        </p:nvSpPr>
        <p:spPr>
          <a:xfrm>
            <a:off x="10501560" y="1825588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그리디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411C4C-3F11-B686-CF99-3721165D1D91}"/>
              </a:ext>
            </a:extLst>
          </p:cNvPr>
          <p:cNvSpPr txBox="1"/>
          <p:nvPr/>
        </p:nvSpPr>
        <p:spPr>
          <a:xfrm>
            <a:off x="10501560" y="2160507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원더스</a:t>
            </a:r>
          </a:p>
        </p:txBody>
      </p:sp>
    </p:spTree>
    <p:extLst>
      <p:ext uri="{BB962C8B-B14F-4D97-AF65-F5344CB8AC3E}">
        <p14:creationId xmlns:p14="http://schemas.microsoft.com/office/powerpoint/2010/main" val="551811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99CB6BD-DDB5-6751-B7AC-F5CF5B351558}"/>
              </a:ext>
            </a:extLst>
          </p:cNvPr>
          <p:cNvGraphicFramePr>
            <a:graphicFrameLocks noGrp="1"/>
          </p:cNvGraphicFramePr>
          <p:nvPr/>
        </p:nvGraphicFramePr>
        <p:xfrm>
          <a:off x="584501" y="1003341"/>
          <a:ext cx="5511500" cy="43149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17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829753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22087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94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사용자가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구매만족도를 정하고  평가를 한다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적용된 내역을 출력한다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DDCA3F-2607-D831-0010-9A730E08D3FA}"/>
              </a:ext>
            </a:extLst>
          </p:cNvPr>
          <p:cNvSpPr txBox="1"/>
          <p:nvPr/>
        </p:nvSpPr>
        <p:spPr>
          <a:xfrm>
            <a:off x="584500" y="442932"/>
            <a:ext cx="6080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2500" dirty="0"/>
              <a:t>구매 만족도 평가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CE0EAB7C-ECEC-84C1-EFF9-34C7C4857D12}"/>
              </a:ext>
            </a:extLst>
          </p:cNvPr>
          <p:cNvSpPr/>
          <p:nvPr/>
        </p:nvSpPr>
        <p:spPr>
          <a:xfrm>
            <a:off x="7025788" y="3304257"/>
            <a:ext cx="4375947" cy="10677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구매만족도 평가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D5A45-ABA7-A88A-FB13-B32CD6DAB133}"/>
              </a:ext>
            </a:extLst>
          </p:cNvPr>
          <p:cNvSpPr txBox="1"/>
          <p:nvPr/>
        </p:nvSpPr>
        <p:spPr>
          <a:xfrm>
            <a:off x="7559066" y="3838151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ED3762-6EEB-BC12-EFA8-D6A14EF446FC}"/>
              </a:ext>
            </a:extLst>
          </p:cNvPr>
          <p:cNvSpPr txBox="1"/>
          <p:nvPr/>
        </p:nvSpPr>
        <p:spPr>
          <a:xfrm>
            <a:off x="9085904" y="3838151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0482D1-9FF3-72D0-D38E-5B3F7BEA0227}"/>
              </a:ext>
            </a:extLst>
          </p:cNvPr>
          <p:cNvSpPr txBox="1"/>
          <p:nvPr/>
        </p:nvSpPr>
        <p:spPr>
          <a:xfrm>
            <a:off x="8319325" y="3837190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546E456-4CBF-9FC2-3031-ACA92603C620}"/>
              </a:ext>
            </a:extLst>
          </p:cNvPr>
          <p:cNvSpPr txBox="1"/>
          <p:nvPr/>
        </p:nvSpPr>
        <p:spPr>
          <a:xfrm>
            <a:off x="9846163" y="3853647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endParaRPr kumimoji="1" lang="ko-Kore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A88E0D3-6CA8-B97F-EC69-74A17D0207C0}"/>
              </a:ext>
            </a:extLst>
          </p:cNvPr>
          <p:cNvSpPr txBox="1"/>
          <p:nvPr/>
        </p:nvSpPr>
        <p:spPr>
          <a:xfrm>
            <a:off x="10606422" y="3853647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</a:t>
            </a:r>
            <a:endParaRPr kumimoji="1" lang="ko-Kore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B0B112-FBC2-D963-FDDE-47319F14D698}"/>
              </a:ext>
            </a:extLst>
          </p:cNvPr>
          <p:cNvSpPr txBox="1"/>
          <p:nvPr/>
        </p:nvSpPr>
        <p:spPr>
          <a:xfrm>
            <a:off x="7231552" y="1469915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벨벳 드레스</a:t>
            </a:r>
          </a:p>
        </p:txBody>
      </p: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AA046B24-890C-7F82-C921-65EF83919BD4}"/>
              </a:ext>
            </a:extLst>
          </p:cNvPr>
          <p:cNvCxnSpPr/>
          <p:nvPr/>
        </p:nvCxnSpPr>
        <p:spPr>
          <a:xfrm>
            <a:off x="6816551" y="133043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97DE8CA-0DAE-5EE9-75F3-31F0D03680CD}"/>
              </a:ext>
            </a:extLst>
          </p:cNvPr>
          <p:cNvSpPr txBox="1"/>
          <p:nvPr/>
        </p:nvSpPr>
        <p:spPr>
          <a:xfrm>
            <a:off x="7129462" y="86512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구매 내역</a:t>
            </a:r>
            <a:endParaRPr kumimoji="1" lang="en-US" altLang="ko-Kore-KR" dirty="0"/>
          </a:p>
        </p:txBody>
      </p:sp>
      <p:cxnSp>
        <p:nvCxnSpPr>
          <p:cNvPr id="72" name="직선 연결선[R] 71">
            <a:extLst>
              <a:ext uri="{FF2B5EF4-FFF2-40B4-BE49-F238E27FC236}">
                <a16:creationId xmlns:a16="http://schemas.microsoft.com/office/drawing/2014/main" id="{0784C036-E85F-4711-B56B-CC918CBECF33}"/>
              </a:ext>
            </a:extLst>
          </p:cNvPr>
          <p:cNvCxnSpPr>
            <a:cxnSpLocks/>
          </p:cNvCxnSpPr>
          <p:nvPr/>
        </p:nvCxnSpPr>
        <p:spPr>
          <a:xfrm>
            <a:off x="7129462" y="1330434"/>
            <a:ext cx="0" cy="138728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5B0D37D-69A3-F0AE-2805-664249E9A95B}"/>
              </a:ext>
            </a:extLst>
          </p:cNvPr>
          <p:cNvSpPr txBox="1"/>
          <p:nvPr/>
        </p:nvSpPr>
        <p:spPr>
          <a:xfrm>
            <a:off x="6800550" y="14699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7D596A-BC9E-DEDC-1AD5-EADEE567F895}"/>
              </a:ext>
            </a:extLst>
          </p:cNvPr>
          <p:cNvSpPr txBox="1"/>
          <p:nvPr/>
        </p:nvSpPr>
        <p:spPr>
          <a:xfrm>
            <a:off x="8667521" y="147054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9F5060-E79C-0FC1-B298-81CEE6CFE0BB}"/>
              </a:ext>
            </a:extLst>
          </p:cNvPr>
          <p:cNvSpPr txBox="1"/>
          <p:nvPr/>
        </p:nvSpPr>
        <p:spPr>
          <a:xfrm>
            <a:off x="7231552" y="1816619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하얀 반팔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4B54A7-6E28-A6D9-E4AF-2FEDFEA2CA2C}"/>
              </a:ext>
            </a:extLst>
          </p:cNvPr>
          <p:cNvSpPr txBox="1"/>
          <p:nvPr/>
        </p:nvSpPr>
        <p:spPr>
          <a:xfrm>
            <a:off x="6800550" y="18166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8BFDC1-C7FA-9863-C43F-5A80DC92AC3E}"/>
              </a:ext>
            </a:extLst>
          </p:cNvPr>
          <p:cNvSpPr txBox="1"/>
          <p:nvPr/>
        </p:nvSpPr>
        <p:spPr>
          <a:xfrm>
            <a:off x="8667521" y="181724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  2</a:t>
            </a:r>
            <a:r>
              <a:rPr kumimoji="1" lang="en-US" altLang="ko-KR" dirty="0"/>
              <a:t>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AC9B6C-4BC1-3AB9-437D-C1C3D3E8F9E9}"/>
              </a:ext>
            </a:extLst>
          </p:cNvPr>
          <p:cNvSpPr txBox="1"/>
          <p:nvPr/>
        </p:nvSpPr>
        <p:spPr>
          <a:xfrm>
            <a:off x="7231552" y="2151538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검은색 코트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EF311F-610D-7F1E-7371-32372D34F257}"/>
              </a:ext>
            </a:extLst>
          </p:cNvPr>
          <p:cNvSpPr txBox="1"/>
          <p:nvPr/>
        </p:nvSpPr>
        <p:spPr>
          <a:xfrm>
            <a:off x="6800550" y="215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FE0B6E-DE7B-15FA-34F2-3A8C18C9EBD3}"/>
              </a:ext>
            </a:extLst>
          </p:cNvPr>
          <p:cNvSpPr txBox="1"/>
          <p:nvPr/>
        </p:nvSpPr>
        <p:spPr>
          <a:xfrm>
            <a:off x="8667521" y="215216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150,000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9BE7B1F-1D19-7062-F0BE-9C80FE0631D8}"/>
              </a:ext>
            </a:extLst>
          </p:cNvPr>
          <p:cNvSpPr txBox="1"/>
          <p:nvPr/>
        </p:nvSpPr>
        <p:spPr>
          <a:xfrm>
            <a:off x="9916623" y="14817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점</a:t>
            </a:r>
            <a:endParaRPr kumimoji="1" lang="ko-Kore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8127D6-5988-3C1E-77C3-C59087685A55}"/>
              </a:ext>
            </a:extLst>
          </p:cNvPr>
          <p:cNvSpPr txBox="1"/>
          <p:nvPr/>
        </p:nvSpPr>
        <p:spPr>
          <a:xfrm>
            <a:off x="9916623" y="183940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5</a:t>
            </a:r>
            <a:r>
              <a:rPr kumimoji="1" lang="ko-Kore-KR" altLang="en-US" dirty="0"/>
              <a:t>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244115-09DB-9952-1362-5AD540832B5B}"/>
              </a:ext>
            </a:extLst>
          </p:cNvPr>
          <p:cNvSpPr txBox="1"/>
          <p:nvPr/>
        </p:nvSpPr>
        <p:spPr>
          <a:xfrm>
            <a:off x="9912142" y="217432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점</a:t>
            </a:r>
            <a:endParaRPr kumimoji="1" lang="ko-Kore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D6AE3-2A89-C501-D463-2CD2C8D30A8B}"/>
              </a:ext>
            </a:extLst>
          </p:cNvPr>
          <p:cNvSpPr txBox="1"/>
          <p:nvPr/>
        </p:nvSpPr>
        <p:spPr>
          <a:xfrm>
            <a:off x="10501560" y="1478884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한빛모직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C62307-7077-F71C-5355-5BCBC972B290}"/>
              </a:ext>
            </a:extLst>
          </p:cNvPr>
          <p:cNvSpPr txBox="1"/>
          <p:nvPr/>
        </p:nvSpPr>
        <p:spPr>
          <a:xfrm>
            <a:off x="10501560" y="1825588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그리디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570854-6A81-3D3E-268F-DEF27B40B8D4}"/>
              </a:ext>
            </a:extLst>
          </p:cNvPr>
          <p:cNvSpPr txBox="1"/>
          <p:nvPr/>
        </p:nvSpPr>
        <p:spPr>
          <a:xfrm>
            <a:off x="10501560" y="2160507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원더스</a:t>
            </a:r>
          </a:p>
        </p:txBody>
      </p:sp>
    </p:spTree>
    <p:extLst>
      <p:ext uri="{BB962C8B-B14F-4D97-AF65-F5344CB8AC3E}">
        <p14:creationId xmlns:p14="http://schemas.microsoft.com/office/powerpoint/2010/main" val="315662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EF1930-9264-A2D1-463E-735FB4F1D13A}"/>
              </a:ext>
            </a:extLst>
          </p:cNvPr>
          <p:cNvGraphicFramePr>
            <a:graphicFrameLocks noGrp="1"/>
          </p:cNvGraphicFramePr>
          <p:nvPr/>
        </p:nvGraphicFramePr>
        <p:xfrm>
          <a:off x="881063" y="871537"/>
          <a:ext cx="5214937" cy="42452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374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677490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192041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53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판매한 상품에 대한 총액 및 평균 구매만족도를 출력한다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43118E-704A-0294-ED7F-31B364AF3FED}"/>
              </a:ext>
            </a:extLst>
          </p:cNvPr>
          <p:cNvSpPr txBox="1"/>
          <p:nvPr/>
        </p:nvSpPr>
        <p:spPr>
          <a:xfrm>
            <a:off x="881063" y="311127"/>
            <a:ext cx="5759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2500" dirty="0"/>
              <a:t>판매 통계 조회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B7744-01C9-C431-CC2A-33643C2EBA9C}"/>
              </a:ext>
            </a:extLst>
          </p:cNvPr>
          <p:cNvSpPr txBox="1"/>
          <p:nvPr/>
        </p:nvSpPr>
        <p:spPr>
          <a:xfrm>
            <a:off x="7377843" y="1469915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7</a:t>
            </a:r>
            <a:r>
              <a:rPr kumimoji="1" lang="ko-KR" altLang="en-US" dirty="0"/>
              <a:t>건</a:t>
            </a:r>
            <a:endParaRPr kumimoji="1" lang="ko-Kore-KR" altLang="en-US" dirty="0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2DAA507-ADF0-80A6-0E25-1A56137F8C3F}"/>
              </a:ext>
            </a:extLst>
          </p:cNvPr>
          <p:cNvCxnSpPr/>
          <p:nvPr/>
        </p:nvCxnSpPr>
        <p:spPr>
          <a:xfrm>
            <a:off x="6816551" y="133043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8F639B-6139-A5BE-04C9-232D84458006}"/>
              </a:ext>
            </a:extLst>
          </p:cNvPr>
          <p:cNvSpPr txBox="1"/>
          <p:nvPr/>
        </p:nvSpPr>
        <p:spPr>
          <a:xfrm>
            <a:off x="7129462" y="86512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판매 통계 조회</a:t>
            </a:r>
            <a:endParaRPr kumimoji="1" lang="en-US" altLang="ko-Kore-KR" dirty="0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646BA8C-BD8A-A188-DB13-2EBFA2928F25}"/>
              </a:ext>
            </a:extLst>
          </p:cNvPr>
          <p:cNvCxnSpPr>
            <a:cxnSpLocks/>
          </p:cNvCxnSpPr>
          <p:nvPr/>
        </p:nvCxnSpPr>
        <p:spPr>
          <a:xfrm>
            <a:off x="7333068" y="1330434"/>
            <a:ext cx="0" cy="138112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AF86C6-97B8-CB66-214E-389FFF6AEFF7}"/>
              </a:ext>
            </a:extLst>
          </p:cNvPr>
          <p:cNvSpPr txBox="1"/>
          <p:nvPr/>
        </p:nvSpPr>
        <p:spPr>
          <a:xfrm>
            <a:off x="6800550" y="146991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월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2F86C-5896-8B93-67BC-C99C66A8F9D9}"/>
              </a:ext>
            </a:extLst>
          </p:cNvPr>
          <p:cNvSpPr txBox="1"/>
          <p:nvPr/>
        </p:nvSpPr>
        <p:spPr>
          <a:xfrm>
            <a:off x="8753249" y="147054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5,200,000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FB5174-1034-56B1-8D84-095507A7A220}"/>
              </a:ext>
            </a:extLst>
          </p:cNvPr>
          <p:cNvSpPr txBox="1"/>
          <p:nvPr/>
        </p:nvSpPr>
        <p:spPr>
          <a:xfrm>
            <a:off x="10357107" y="1469915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4.5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ABA90A-9D14-ABBC-2319-DBE680538B41}"/>
              </a:ext>
            </a:extLst>
          </p:cNvPr>
          <p:cNvSpPr txBox="1"/>
          <p:nvPr/>
        </p:nvSpPr>
        <p:spPr>
          <a:xfrm>
            <a:off x="7377843" y="1836012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5</a:t>
            </a:r>
            <a:r>
              <a:rPr kumimoji="1" lang="en-US" altLang="ko-KR" dirty="0"/>
              <a:t>4</a:t>
            </a:r>
            <a:r>
              <a:rPr kumimoji="1" lang="ko-KR" altLang="en-US" dirty="0"/>
              <a:t>건</a:t>
            </a:r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1AC9E2-D77E-82BD-6B82-20A76A155F04}"/>
              </a:ext>
            </a:extLst>
          </p:cNvPr>
          <p:cNvSpPr txBox="1"/>
          <p:nvPr/>
        </p:nvSpPr>
        <p:spPr>
          <a:xfrm>
            <a:off x="6800550" y="183601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월</a:t>
            </a:r>
            <a:endParaRPr kumimoji="1" lang="ko-Kore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4C0E20-941E-382E-79D5-AE96303A2F4A}"/>
              </a:ext>
            </a:extLst>
          </p:cNvPr>
          <p:cNvSpPr txBox="1"/>
          <p:nvPr/>
        </p:nvSpPr>
        <p:spPr>
          <a:xfrm>
            <a:off x="8753249" y="183664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9,250,000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9ECA59-A76F-95C7-CA74-5A68150DD276}"/>
              </a:ext>
            </a:extLst>
          </p:cNvPr>
          <p:cNvSpPr txBox="1"/>
          <p:nvPr/>
        </p:nvSpPr>
        <p:spPr>
          <a:xfrm>
            <a:off x="10357107" y="1836012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4.32</a:t>
            </a:r>
            <a:endParaRPr kumimoji="1" lang="ko-Kore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31C0FA-B73E-2E86-2922-04E7FA0CDD76}"/>
              </a:ext>
            </a:extLst>
          </p:cNvPr>
          <p:cNvSpPr txBox="1"/>
          <p:nvPr/>
        </p:nvSpPr>
        <p:spPr>
          <a:xfrm>
            <a:off x="7377843" y="2204716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4</a:t>
            </a:r>
            <a:r>
              <a:rPr kumimoji="1" lang="ko-KR" altLang="en-US" dirty="0"/>
              <a:t>건</a:t>
            </a:r>
            <a:endParaRPr kumimoji="1" lang="ko-Kore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69F53A-D94B-2077-42C5-4940A4F8364D}"/>
              </a:ext>
            </a:extLst>
          </p:cNvPr>
          <p:cNvSpPr txBox="1"/>
          <p:nvPr/>
        </p:nvSpPr>
        <p:spPr>
          <a:xfrm>
            <a:off x="6800550" y="220471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월</a:t>
            </a:r>
            <a:endParaRPr kumimoji="1" lang="ko-Kore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2B877E-B695-197A-B32F-E585B736A4C4}"/>
              </a:ext>
            </a:extLst>
          </p:cNvPr>
          <p:cNvSpPr txBox="1"/>
          <p:nvPr/>
        </p:nvSpPr>
        <p:spPr>
          <a:xfrm>
            <a:off x="8753249" y="220534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6,100,000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1F9097D-4E02-95FB-3CFA-6CC93371205E}"/>
              </a:ext>
            </a:extLst>
          </p:cNvPr>
          <p:cNvSpPr txBox="1"/>
          <p:nvPr/>
        </p:nvSpPr>
        <p:spPr>
          <a:xfrm>
            <a:off x="10357107" y="2204716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.9</a:t>
            </a:r>
            <a:endParaRPr kumimoji="1" lang="ko-Kore-KR" altLang="en-US" dirty="0"/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58E0754E-2615-DA8A-1AAD-ED17774D3F12}"/>
              </a:ext>
            </a:extLst>
          </p:cNvPr>
          <p:cNvCxnSpPr/>
          <p:nvPr/>
        </p:nvCxnSpPr>
        <p:spPr>
          <a:xfrm>
            <a:off x="6816551" y="2711559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F87478DA-7C3A-35BF-89A9-A9542B24B139}"/>
              </a:ext>
            </a:extLst>
          </p:cNvPr>
          <p:cNvCxnSpPr/>
          <p:nvPr/>
        </p:nvCxnSpPr>
        <p:spPr>
          <a:xfrm>
            <a:off x="6816551" y="3092561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1FAE707-20C7-9B3F-98B3-8E77BDFFFFEC}"/>
              </a:ext>
            </a:extLst>
          </p:cNvPr>
          <p:cNvCxnSpPr>
            <a:cxnSpLocks/>
          </p:cNvCxnSpPr>
          <p:nvPr/>
        </p:nvCxnSpPr>
        <p:spPr>
          <a:xfrm>
            <a:off x="7333068" y="3092561"/>
            <a:ext cx="0" cy="17794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5C18232-C6DB-ACF2-44C0-CD5AD57407F1}"/>
              </a:ext>
            </a:extLst>
          </p:cNvPr>
          <p:cNvSpPr txBox="1"/>
          <p:nvPr/>
        </p:nvSpPr>
        <p:spPr>
          <a:xfrm>
            <a:off x="7047991" y="273422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022</a:t>
            </a:r>
            <a:r>
              <a:rPr kumimoji="1" lang="ko-KR" altLang="en-US" dirty="0"/>
              <a:t>년</a:t>
            </a:r>
            <a:endParaRPr kumimoji="1" lang="ko-Kore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0F2D28-EADB-AE61-6EC8-A9DE0479C7AD}"/>
              </a:ext>
            </a:extLst>
          </p:cNvPr>
          <p:cNvSpPr txBox="1"/>
          <p:nvPr/>
        </p:nvSpPr>
        <p:spPr>
          <a:xfrm>
            <a:off x="7377843" y="3211640"/>
            <a:ext cx="146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2</a:t>
            </a:r>
            <a:r>
              <a:rPr kumimoji="1" lang="ko-KR" altLang="en-US" dirty="0"/>
              <a:t>건</a:t>
            </a:r>
            <a:endParaRPr kumimoji="1" lang="ko-Kore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5E8FB2-38AA-B77D-0C0B-A015240B3B38}"/>
              </a:ext>
            </a:extLst>
          </p:cNvPr>
          <p:cNvSpPr txBox="1"/>
          <p:nvPr/>
        </p:nvSpPr>
        <p:spPr>
          <a:xfrm>
            <a:off x="6757686" y="321164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12</a:t>
            </a:r>
            <a:r>
              <a:rPr kumimoji="1" lang="ko-KR" altLang="en-US" dirty="0"/>
              <a:t>월</a:t>
            </a:r>
            <a:endParaRPr kumimoji="1" lang="ko-Kore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364D8A-682E-0C41-CB3C-0F61C2C647AD}"/>
              </a:ext>
            </a:extLst>
          </p:cNvPr>
          <p:cNvSpPr txBox="1"/>
          <p:nvPr/>
        </p:nvSpPr>
        <p:spPr>
          <a:xfrm>
            <a:off x="8753249" y="321226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5,900,000</a:t>
            </a:r>
            <a:r>
              <a:rPr kumimoji="1" lang="ko-KR" altLang="en-US" dirty="0"/>
              <a:t>₩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028CCD-309E-11F6-9660-19593E025EBC}"/>
              </a:ext>
            </a:extLst>
          </p:cNvPr>
          <p:cNvSpPr txBox="1"/>
          <p:nvPr/>
        </p:nvSpPr>
        <p:spPr>
          <a:xfrm>
            <a:off x="10357107" y="3211640"/>
            <a:ext cx="123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3.95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973A8765-AF18-6574-0437-6C2DF4D5A33C}"/>
                  </a:ext>
                </a:extLst>
              </p14:cNvPr>
              <p14:cNvContentPartPr/>
              <p14:nvPr/>
            </p14:nvContentPartPr>
            <p14:xfrm>
              <a:off x="9113086" y="3955800"/>
              <a:ext cx="360" cy="3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973A8765-AF18-6574-0437-6C2DF4D5A3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95446" y="39381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518F591-9339-F5B4-E7F1-9BC286CF1549}"/>
                  </a:ext>
                </a:extLst>
              </p14:cNvPr>
              <p14:cNvContentPartPr/>
              <p14:nvPr/>
            </p14:nvContentPartPr>
            <p14:xfrm>
              <a:off x="9124606" y="4215000"/>
              <a:ext cx="360" cy="3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518F591-9339-F5B4-E7F1-9BC286CF15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6966" y="41973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CEDE4220-B7EE-ABE3-434A-6B0F822BA6DA}"/>
                  </a:ext>
                </a:extLst>
              </p14:cNvPr>
              <p14:cNvContentPartPr/>
              <p14:nvPr/>
            </p14:nvContentPartPr>
            <p14:xfrm>
              <a:off x="9135406" y="4502280"/>
              <a:ext cx="360" cy="36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CEDE4220-B7EE-ABE3-434A-6B0F822BA6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17406" y="4484280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161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31C3D9A-62CD-6097-A949-11D2DE40B62C}"/>
              </a:ext>
            </a:extLst>
          </p:cNvPr>
          <p:cNvCxnSpPr/>
          <p:nvPr/>
        </p:nvCxnSpPr>
        <p:spPr>
          <a:xfrm>
            <a:off x="542925" y="6029325"/>
            <a:ext cx="1071562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63B4ADA-C81D-094E-CD9B-E0B7D19DE277}"/>
              </a:ext>
            </a:extLst>
          </p:cNvPr>
          <p:cNvCxnSpPr>
            <a:cxnSpLocks/>
          </p:cNvCxnSpPr>
          <p:nvPr/>
        </p:nvCxnSpPr>
        <p:spPr>
          <a:xfrm>
            <a:off x="542925" y="952500"/>
            <a:ext cx="52435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984F8-43E3-7486-D9F3-92B990789E24}"/>
              </a:ext>
            </a:extLst>
          </p:cNvPr>
          <p:cNvSpPr txBox="1"/>
          <p:nvPr/>
        </p:nvSpPr>
        <p:spPr>
          <a:xfrm>
            <a:off x="542925" y="351620"/>
            <a:ext cx="1853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500" dirty="0"/>
              <a:t>0.</a:t>
            </a:r>
            <a:r>
              <a:rPr kumimoji="1" lang="ko-Kore-KR" altLang="en-US" sz="2500" dirty="0"/>
              <a:t>팀 내 역할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07483-894F-E241-1BCE-A4F8B942ED45}"/>
              </a:ext>
            </a:extLst>
          </p:cNvPr>
          <p:cNvSpPr txBox="1"/>
          <p:nvPr/>
        </p:nvSpPr>
        <p:spPr>
          <a:xfrm>
            <a:off x="542925" y="1309448"/>
            <a:ext cx="102631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 박찬</a:t>
            </a:r>
            <a:r>
              <a:rPr lang="en-US" altLang="ko-KR" dirty="0"/>
              <a:t>(</a:t>
            </a:r>
            <a:r>
              <a:rPr lang="en" altLang="ko-Kore-KR" dirty="0"/>
              <a:t>B611080) : </a:t>
            </a:r>
            <a:r>
              <a:rPr lang="ko-KR" altLang="en-US" dirty="0"/>
              <a:t>의류 등록</a:t>
            </a:r>
            <a:r>
              <a:rPr lang="en-US" altLang="ko-KR" dirty="0"/>
              <a:t>, </a:t>
            </a:r>
            <a:r>
              <a:rPr lang="ko-KR" altLang="en-US" dirty="0"/>
              <a:t>판매 중 의류 조회</a:t>
            </a:r>
            <a:r>
              <a:rPr lang="en-US" altLang="ko-KR" dirty="0"/>
              <a:t>, </a:t>
            </a:r>
            <a:r>
              <a:rPr lang="ko-KR" altLang="en-US" dirty="0"/>
              <a:t>판매 완료 의류 조회</a:t>
            </a:r>
            <a:r>
              <a:rPr lang="en-US" altLang="ko-KR" dirty="0"/>
              <a:t>, </a:t>
            </a:r>
            <a:r>
              <a:rPr lang="ko-KR" altLang="en-US" dirty="0"/>
              <a:t>판매 통계 조회의 </a:t>
            </a:r>
            <a:r>
              <a:rPr lang="en" altLang="ko-Kore-KR" dirty="0"/>
              <a:t>Requirement list</a:t>
            </a:r>
            <a:r>
              <a:rPr lang="ko-KR" altLang="en-US" dirty="0"/>
              <a:t>와 </a:t>
            </a:r>
            <a:r>
              <a:rPr lang="en" altLang="ko-Kore-KR" dirty="0"/>
              <a:t>Use case </a:t>
            </a:r>
            <a:r>
              <a:rPr lang="en-US" altLang="ko-Kore-KR" dirty="0"/>
              <a:t>description</a:t>
            </a:r>
            <a:r>
              <a:rPr lang="ko-KR" altLang="en-US" dirty="0"/>
              <a:t>을 작성하고 </a:t>
            </a:r>
            <a:r>
              <a:rPr lang="en-US" altLang="ko-KR" dirty="0"/>
              <a:t>diagram</a:t>
            </a:r>
            <a:r>
              <a:rPr lang="ko-KR" altLang="en-US" dirty="0"/>
              <a:t>들로 표현</a:t>
            </a:r>
            <a:r>
              <a:rPr lang="en-US" altLang="ko-KR" dirty="0"/>
              <a:t>, </a:t>
            </a:r>
            <a:r>
              <a:rPr lang="ko-KR" altLang="en-US" dirty="0"/>
              <a:t>코드로 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 </a:t>
            </a:r>
            <a:r>
              <a:rPr lang="ko-KR" altLang="en-US" dirty="0" err="1"/>
              <a:t>금세현</a:t>
            </a:r>
            <a:r>
              <a:rPr lang="en-US" altLang="ko-KR" dirty="0"/>
              <a:t>(</a:t>
            </a:r>
            <a:r>
              <a:rPr lang="en" altLang="ko-Kore-KR" dirty="0"/>
              <a:t>B711010) : </a:t>
            </a:r>
            <a:r>
              <a:rPr lang="ko-KR" altLang="en-US" dirty="0"/>
              <a:t>상품 리스트 검색</a:t>
            </a:r>
            <a:r>
              <a:rPr lang="en-US" altLang="ko-KR" dirty="0"/>
              <a:t>, </a:t>
            </a:r>
            <a:r>
              <a:rPr lang="ko-KR" altLang="en-US" dirty="0"/>
              <a:t>구매</a:t>
            </a:r>
            <a:r>
              <a:rPr lang="en-US" altLang="ko-KR" dirty="0"/>
              <a:t>, </a:t>
            </a:r>
            <a:r>
              <a:rPr lang="ko-KR" altLang="en-US" dirty="0"/>
              <a:t>구매 내역 조회</a:t>
            </a:r>
            <a:r>
              <a:rPr lang="en-US" altLang="ko-KR" dirty="0"/>
              <a:t>, </a:t>
            </a:r>
            <a:r>
              <a:rPr lang="ko-KR" altLang="en-US" dirty="0"/>
              <a:t>구매만족도 </a:t>
            </a:r>
            <a:r>
              <a:rPr lang="en" altLang="ko-Kore-KR" dirty="0"/>
              <a:t>Requirement list</a:t>
            </a:r>
            <a:r>
              <a:rPr lang="ko-KR" altLang="en-US" dirty="0"/>
              <a:t>와 </a:t>
            </a:r>
            <a:r>
              <a:rPr lang="en" altLang="ko-Kore-KR" dirty="0"/>
              <a:t>Use case </a:t>
            </a:r>
            <a:r>
              <a:rPr lang="en-US" altLang="ko-Kore-KR" dirty="0"/>
              <a:t>description</a:t>
            </a:r>
            <a:r>
              <a:rPr lang="ko-KR" altLang="en-US" dirty="0"/>
              <a:t>을 작성하고 </a:t>
            </a:r>
            <a:r>
              <a:rPr lang="en-US" altLang="ko-KR" dirty="0"/>
              <a:t>diagram</a:t>
            </a:r>
            <a:r>
              <a:rPr lang="ko-KR" altLang="en-US" dirty="0"/>
              <a:t>들로 표현</a:t>
            </a:r>
            <a:r>
              <a:rPr lang="en-US" altLang="ko-KR" dirty="0"/>
              <a:t> , </a:t>
            </a:r>
            <a:r>
              <a:rPr lang="ko-KR" altLang="en-US" dirty="0"/>
              <a:t>코드로 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 이승찬</a:t>
            </a:r>
            <a:r>
              <a:rPr lang="en-US" altLang="ko-KR" dirty="0"/>
              <a:t>(</a:t>
            </a:r>
            <a:r>
              <a:rPr lang="en" altLang="ko-Kore-KR" dirty="0"/>
              <a:t>B811133) : </a:t>
            </a:r>
            <a:r>
              <a:rPr lang="ko-KR" altLang="en-US" dirty="0"/>
              <a:t>회원 가입 기능</a:t>
            </a:r>
            <a:r>
              <a:rPr lang="en-US" altLang="ko-KR" dirty="0"/>
              <a:t>, </a:t>
            </a:r>
            <a:r>
              <a:rPr lang="ko-KR" altLang="en-US" dirty="0"/>
              <a:t>회원 탈퇴 기능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로그아웃의 </a:t>
            </a:r>
            <a:r>
              <a:rPr lang="en" altLang="ko-Kore-KR" dirty="0"/>
              <a:t>Requirement list</a:t>
            </a:r>
            <a:r>
              <a:rPr lang="ko-KR" altLang="en-US" dirty="0"/>
              <a:t>와 </a:t>
            </a:r>
            <a:r>
              <a:rPr lang="en" altLang="ko-Kore-KR" dirty="0"/>
              <a:t>Use case </a:t>
            </a:r>
            <a:r>
              <a:rPr lang="en-US" altLang="ko-Kore-KR" dirty="0"/>
              <a:t>description</a:t>
            </a:r>
            <a:r>
              <a:rPr lang="ko-KR" altLang="en-US" dirty="0"/>
              <a:t>을 작성하고 </a:t>
            </a:r>
            <a:r>
              <a:rPr lang="en-US" altLang="ko-KR" dirty="0"/>
              <a:t>diagram</a:t>
            </a:r>
            <a:r>
              <a:rPr lang="ko-KR" altLang="en-US" dirty="0"/>
              <a:t>들로 표현</a:t>
            </a:r>
            <a:r>
              <a:rPr lang="en-US" altLang="ko-KR" dirty="0"/>
              <a:t> , </a:t>
            </a:r>
            <a:r>
              <a:rPr lang="ko-KR" altLang="en-US"/>
              <a:t>코드로 구현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8243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31C3D9A-62CD-6097-A949-11D2DE40B62C}"/>
              </a:ext>
            </a:extLst>
          </p:cNvPr>
          <p:cNvCxnSpPr/>
          <p:nvPr/>
        </p:nvCxnSpPr>
        <p:spPr>
          <a:xfrm>
            <a:off x="542925" y="6029325"/>
            <a:ext cx="1071562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63B4ADA-C81D-094E-CD9B-E0B7D19DE277}"/>
              </a:ext>
            </a:extLst>
          </p:cNvPr>
          <p:cNvCxnSpPr>
            <a:cxnSpLocks/>
          </p:cNvCxnSpPr>
          <p:nvPr/>
        </p:nvCxnSpPr>
        <p:spPr>
          <a:xfrm>
            <a:off x="542925" y="952500"/>
            <a:ext cx="52435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984F8-43E3-7486-D9F3-92B990789E24}"/>
              </a:ext>
            </a:extLst>
          </p:cNvPr>
          <p:cNvSpPr txBox="1"/>
          <p:nvPr/>
        </p:nvSpPr>
        <p:spPr>
          <a:xfrm>
            <a:off x="657224" y="2775332"/>
            <a:ext cx="66703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/>
              <a:t>3.Communication diagram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21025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D11DB6D-04E6-5F28-3A4B-F61D63B8F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54" y="0"/>
            <a:ext cx="792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3F8F2E-58F3-BA7F-8B9A-168D706C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54" y="0"/>
            <a:ext cx="792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06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A0887D-8645-DEB8-00DE-8E511763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54" y="0"/>
            <a:ext cx="792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8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EF8BBB-8790-9AA8-E663-0C05DA4C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54" y="0"/>
            <a:ext cx="792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9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83C70B-ECDD-2BBB-193A-8CD395C6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6"/>
            <a:ext cx="12192000" cy="68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28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7438B5-00B4-BF56-1BF4-AA2F32213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0" y="0"/>
            <a:ext cx="1081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6DB10D-FCFA-7AF8-F186-C31262D2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4" y="0"/>
            <a:ext cx="1041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6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89E44C-3F9A-BED7-3DDC-CBAC398BF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9" y="0"/>
            <a:ext cx="1165194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CEEAC-DCDC-E202-927B-6499EDC7FDF1}"/>
              </a:ext>
            </a:extLst>
          </p:cNvPr>
          <p:cNvSpPr txBox="1"/>
          <p:nvPr/>
        </p:nvSpPr>
        <p:spPr>
          <a:xfrm>
            <a:off x="1767015" y="5288693"/>
            <a:ext cx="576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상품 정보 검색에서 </a:t>
            </a:r>
            <a:r>
              <a:rPr kumimoji="1" lang="en-US" altLang="ko-Kore-KR" dirty="0"/>
              <a:t>extend</a:t>
            </a:r>
            <a:r>
              <a:rPr kumimoji="1" lang="ko-Kore-KR" altLang="en-US" dirty="0"/>
              <a:t>한 상품 구매까지 포함입니다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677902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0571519-C516-1558-4611-956276F5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16" y="0"/>
            <a:ext cx="966276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6413F-A2B5-87AD-9EA3-0DDB279D210E}"/>
              </a:ext>
            </a:extLst>
          </p:cNvPr>
          <p:cNvSpPr txBox="1"/>
          <p:nvPr/>
        </p:nvSpPr>
        <p:spPr>
          <a:xfrm>
            <a:off x="1804086" y="4720282"/>
            <a:ext cx="640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구매내역 조회에서 </a:t>
            </a:r>
            <a:r>
              <a:rPr kumimoji="1" lang="en-US" altLang="ko-Kore-KR" dirty="0"/>
              <a:t>extend</a:t>
            </a:r>
            <a:r>
              <a:rPr kumimoji="1" lang="ko-Kore-KR" altLang="en-US" dirty="0"/>
              <a:t>한 구매만족도 평가까지 포함입니다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4615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31C3D9A-62CD-6097-A949-11D2DE40B62C}"/>
              </a:ext>
            </a:extLst>
          </p:cNvPr>
          <p:cNvCxnSpPr/>
          <p:nvPr/>
        </p:nvCxnSpPr>
        <p:spPr>
          <a:xfrm>
            <a:off x="542925" y="6029325"/>
            <a:ext cx="1071562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63B4ADA-C81D-094E-CD9B-E0B7D19DE277}"/>
              </a:ext>
            </a:extLst>
          </p:cNvPr>
          <p:cNvCxnSpPr>
            <a:cxnSpLocks/>
          </p:cNvCxnSpPr>
          <p:nvPr/>
        </p:nvCxnSpPr>
        <p:spPr>
          <a:xfrm>
            <a:off x="542925" y="952500"/>
            <a:ext cx="52435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984F8-43E3-7486-D9F3-92B990789E24}"/>
              </a:ext>
            </a:extLst>
          </p:cNvPr>
          <p:cNvSpPr txBox="1"/>
          <p:nvPr/>
        </p:nvSpPr>
        <p:spPr>
          <a:xfrm>
            <a:off x="657224" y="2775332"/>
            <a:ext cx="4314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500" dirty="0"/>
              <a:t>1.Requirement List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1468880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9EB91C-668A-F660-95A4-CA5100EE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58" y="0"/>
            <a:ext cx="10067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3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31C3D9A-62CD-6097-A949-11D2DE40B62C}"/>
              </a:ext>
            </a:extLst>
          </p:cNvPr>
          <p:cNvCxnSpPr/>
          <p:nvPr/>
        </p:nvCxnSpPr>
        <p:spPr>
          <a:xfrm>
            <a:off x="542925" y="6029325"/>
            <a:ext cx="1071562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63B4ADA-C81D-094E-CD9B-E0B7D19DE277}"/>
              </a:ext>
            </a:extLst>
          </p:cNvPr>
          <p:cNvCxnSpPr>
            <a:cxnSpLocks/>
          </p:cNvCxnSpPr>
          <p:nvPr/>
        </p:nvCxnSpPr>
        <p:spPr>
          <a:xfrm>
            <a:off x="542925" y="952500"/>
            <a:ext cx="52435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984F8-43E3-7486-D9F3-92B990789E24}"/>
              </a:ext>
            </a:extLst>
          </p:cNvPr>
          <p:cNvSpPr txBox="1"/>
          <p:nvPr/>
        </p:nvSpPr>
        <p:spPr>
          <a:xfrm>
            <a:off x="657224" y="2775332"/>
            <a:ext cx="93297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500" dirty="0"/>
              <a:t>4</a:t>
            </a:r>
            <a:r>
              <a:rPr kumimoji="1" lang="en-US" altLang="ko-Kore-KR" sz="3500" dirty="0"/>
              <a:t>. Design class diagram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3478516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3BB514-8EB2-4598-3187-AF07C61C5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37" y="0"/>
            <a:ext cx="11091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EF1930-9264-A2D1-463E-735FB4F1D13A}"/>
              </a:ext>
            </a:extLst>
          </p:cNvPr>
          <p:cNvGraphicFramePr>
            <a:graphicFrameLocks noGrp="1"/>
          </p:cNvGraphicFramePr>
          <p:nvPr/>
        </p:nvGraphicFramePr>
        <p:xfrm>
          <a:off x="881063" y="871537"/>
          <a:ext cx="10429873" cy="47956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5949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4858448">
                  <a:extLst>
                    <a:ext uri="{9D8B030D-6E8A-4147-A177-3AD203B41FA5}">
                      <a16:colId xmlns:a16="http://schemas.microsoft.com/office/drawing/2014/main" val="268390004"/>
                    </a:ext>
                  </a:extLst>
                </a:gridCol>
                <a:gridCol w="4585476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347704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No.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Requirement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 Case(s)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1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사용자가 로그인하기 위해 기본정보를 입력하고 회원가입 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회원가입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회원이</a:t>
                      </a:r>
                      <a:r>
                        <a:rPr lang="en-US" altLang="en-US" sz="1500" dirty="0"/>
                        <a:t> </a:t>
                      </a:r>
                      <a:r>
                        <a:rPr lang="ko-KR" altLang="en-US" sz="1500"/>
                        <a:t>회원탈퇴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회원탈퇴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524563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3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회원이 등록한 </a:t>
                      </a:r>
                      <a:r>
                        <a:rPr lang="en-US" altLang="ko-KR" sz="1500" dirty="0"/>
                        <a:t>ID</a:t>
                      </a:r>
                      <a:r>
                        <a:rPr lang="ko-KR" altLang="en-US" sz="1500" dirty="0"/>
                        <a:t>와 </a:t>
                      </a:r>
                      <a:r>
                        <a:rPr lang="en-US" altLang="ko-KR" sz="1500" dirty="0"/>
                        <a:t>password</a:t>
                      </a:r>
                      <a:r>
                        <a:rPr lang="ko-KR" altLang="en-US" sz="1500" dirty="0"/>
                        <a:t>로 로그인 하는 것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로그인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41240455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4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회원이 로그아웃 하는 것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로그아웃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97872992"/>
                  </a:ext>
                </a:extLst>
              </a:tr>
              <a:tr h="46841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5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회원이 상품명</a:t>
                      </a:r>
                      <a:r>
                        <a:rPr lang="en-US" altLang="ko-Kore-KR" sz="1500" dirty="0"/>
                        <a:t>, </a:t>
                      </a:r>
                      <a:r>
                        <a:rPr lang="ko-Kore-KR" altLang="en-US" sz="1500" dirty="0"/>
                        <a:t>가격</a:t>
                      </a:r>
                      <a:r>
                        <a:rPr lang="en-US" altLang="ko-Kore-KR" sz="1500" dirty="0"/>
                        <a:t>, </a:t>
                      </a:r>
                      <a:r>
                        <a:rPr lang="ko-Kore-KR" altLang="en-US" sz="1500" dirty="0"/>
                        <a:t>수량등을 입력하여 자신의 의류를 등록하는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의류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5024669"/>
                  </a:ext>
                </a:extLst>
              </a:tr>
              <a:tr h="46841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6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회원이 자신이 등록한 판매중인 상품들을 조회하는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판매중 의류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56948648"/>
                  </a:ext>
                </a:extLst>
              </a:tr>
              <a:tr h="46841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7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회원이 판매완료된 자신의 상품들을 조회하는 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판매완료 의류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0642951"/>
                  </a:ext>
                </a:extLst>
              </a:tr>
              <a:tr h="468419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8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회원이 상품명을 입력하면 이에 해당하는 상품 정보</a:t>
                      </a:r>
                      <a:r>
                        <a:rPr lang="en-US" altLang="ko-KR" sz="1500" dirty="0"/>
                        <a:t>(</a:t>
                      </a:r>
                      <a:r>
                        <a:rPr lang="ko-KR" altLang="en-US" sz="1500" dirty="0"/>
                        <a:t>판매자</a:t>
                      </a:r>
                      <a:r>
                        <a:rPr lang="en-US" altLang="ko-KR" sz="1500" dirty="0"/>
                        <a:t>ID, </a:t>
                      </a:r>
                      <a:r>
                        <a:rPr lang="ko-KR" altLang="en-US" sz="1500" dirty="0"/>
                        <a:t>상품명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가격 등</a:t>
                      </a:r>
                      <a:r>
                        <a:rPr lang="en-US" altLang="ko-KR" sz="1500" dirty="0"/>
                        <a:t>)</a:t>
                      </a:r>
                      <a:r>
                        <a:rPr lang="ko-KR" altLang="en-US" sz="1500" dirty="0" err="1"/>
                        <a:t>를</a:t>
                      </a:r>
                      <a:r>
                        <a:rPr lang="ko-KR" altLang="en-US" sz="1500" dirty="0"/>
                        <a:t> 출력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상품</a:t>
                      </a:r>
                      <a:r>
                        <a:rPr lang="ko-KR" altLang="en-US" sz="1500" dirty="0"/>
                        <a:t> 정보 검색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624582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43118E-704A-0294-ED7F-31B364AF3FED}"/>
              </a:ext>
            </a:extLst>
          </p:cNvPr>
          <p:cNvSpPr txBox="1"/>
          <p:nvPr/>
        </p:nvSpPr>
        <p:spPr>
          <a:xfrm>
            <a:off x="881063" y="311127"/>
            <a:ext cx="4088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Functional Requirement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276072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EF1930-9264-A2D1-463E-735FB4F1D13A}"/>
              </a:ext>
            </a:extLst>
          </p:cNvPr>
          <p:cNvGraphicFramePr>
            <a:graphicFrameLocks noGrp="1"/>
          </p:cNvGraphicFramePr>
          <p:nvPr/>
        </p:nvGraphicFramePr>
        <p:xfrm>
          <a:off x="881063" y="871537"/>
          <a:ext cx="10429873" cy="2761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85949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4858448">
                  <a:extLst>
                    <a:ext uri="{9D8B030D-6E8A-4147-A177-3AD203B41FA5}">
                      <a16:colId xmlns:a16="http://schemas.microsoft.com/office/drawing/2014/main" val="268390004"/>
                    </a:ext>
                  </a:extLst>
                </a:gridCol>
                <a:gridCol w="4585476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347704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No.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Requirement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Use Case(s)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9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회원이 선택한 상품을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상품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R" dirty="0"/>
                        <a:t>10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effectLst/>
                        </a:rPr>
                        <a:t>회원이 구매내역을 조회하는 것</a:t>
                      </a:r>
                      <a:r>
                        <a:rPr lang="en-US" altLang="ko-KR" sz="1500" dirty="0">
                          <a:effectLst/>
                        </a:rPr>
                        <a:t>, </a:t>
                      </a:r>
                      <a:r>
                        <a:rPr lang="ko-KR" altLang="en-US" sz="1500" dirty="0">
                          <a:effectLst/>
                        </a:rPr>
                        <a:t>상품명의 오름차순으로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구매내역 조회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0111790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R" dirty="0"/>
                        <a:t>11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조회된 구매내역 중에서 구매만족도를 평가하는 것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구매 만족도 평가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4524563"/>
                  </a:ext>
                </a:extLst>
              </a:tr>
              <a:tr h="598940">
                <a:tc>
                  <a:txBody>
                    <a:bodyPr/>
                    <a:lstStyle/>
                    <a:p>
                      <a:r>
                        <a:rPr lang="en-US" altLang="ko-KR" dirty="0"/>
                        <a:t>12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/>
                        <a:t>사용자가 판매한 내역의 총액과 평균 구매 만족도를 통계적으로 조회</a:t>
                      </a:r>
                      <a:endParaRPr lang="ko-Kore-KR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500" dirty="0"/>
                        <a:t>판매 통계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41240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43118E-704A-0294-ED7F-31B364AF3FED}"/>
              </a:ext>
            </a:extLst>
          </p:cNvPr>
          <p:cNvSpPr txBox="1"/>
          <p:nvPr/>
        </p:nvSpPr>
        <p:spPr>
          <a:xfrm>
            <a:off x="881063" y="311127"/>
            <a:ext cx="4088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Functional Requirement</a:t>
            </a:r>
            <a:endParaRPr kumimoji="1" lang="ko-Kore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60201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31C3D9A-62CD-6097-A949-11D2DE40B62C}"/>
              </a:ext>
            </a:extLst>
          </p:cNvPr>
          <p:cNvCxnSpPr/>
          <p:nvPr/>
        </p:nvCxnSpPr>
        <p:spPr>
          <a:xfrm>
            <a:off x="542925" y="6029325"/>
            <a:ext cx="1071562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63B4ADA-C81D-094E-CD9B-E0B7D19DE277}"/>
              </a:ext>
            </a:extLst>
          </p:cNvPr>
          <p:cNvCxnSpPr>
            <a:cxnSpLocks/>
          </p:cNvCxnSpPr>
          <p:nvPr/>
        </p:nvCxnSpPr>
        <p:spPr>
          <a:xfrm>
            <a:off x="542925" y="952500"/>
            <a:ext cx="524351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984F8-43E3-7486-D9F3-92B990789E24}"/>
              </a:ext>
            </a:extLst>
          </p:cNvPr>
          <p:cNvSpPr txBox="1"/>
          <p:nvPr/>
        </p:nvSpPr>
        <p:spPr>
          <a:xfrm>
            <a:off x="657224" y="2775332"/>
            <a:ext cx="4314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500" dirty="0"/>
              <a:t>2</a:t>
            </a:r>
            <a:r>
              <a:rPr kumimoji="1" lang="en-US" altLang="ko-Kore-KR" sz="3500" dirty="0"/>
              <a:t>.Use case diagram &amp; description</a:t>
            </a:r>
            <a:endParaRPr kumimoji="1" lang="ko-Kore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425514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078AE-2BAD-10AF-AA33-0CC19315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4" y="0"/>
            <a:ext cx="8442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7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99CB6BD-DDB5-6751-B7AC-F5CF5B351558}"/>
              </a:ext>
            </a:extLst>
          </p:cNvPr>
          <p:cNvGraphicFramePr>
            <a:graphicFrameLocks noGrp="1"/>
          </p:cNvGraphicFramePr>
          <p:nvPr/>
        </p:nvGraphicFramePr>
        <p:xfrm>
          <a:off x="584501" y="1003341"/>
          <a:ext cx="5511500" cy="43149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17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829753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22087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94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dirty="0"/>
                        <a:t>사용자가 로그인하기 위해 기본정보를 입력하고 </a:t>
                      </a:r>
                      <a:r>
                        <a:rPr lang="ko-KR" altLang="en-US" sz="1800" dirty="0" err="1"/>
                        <a:t>회원가입한다</a:t>
                      </a:r>
                      <a:r>
                        <a:rPr lang="en-US" altLang="ko-KR" sz="1800" dirty="0"/>
                        <a:t>.</a:t>
                      </a:r>
                      <a:endParaRPr lang="ko-Kore-KR" altLang="en-US" sz="180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로그인 페이지로 이동한다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DDCA3F-2607-D831-0010-9A730E08D3FA}"/>
              </a:ext>
            </a:extLst>
          </p:cNvPr>
          <p:cNvSpPr txBox="1"/>
          <p:nvPr/>
        </p:nvSpPr>
        <p:spPr>
          <a:xfrm>
            <a:off x="584500" y="442932"/>
            <a:ext cx="52308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 </a:t>
            </a:r>
            <a:r>
              <a:rPr kumimoji="1" lang="ko-Kore-KR" altLang="en-US" sz="3000" dirty="0"/>
              <a:t>회원가입</a:t>
            </a:r>
            <a:endParaRPr kumimoji="1" lang="ko-Kore-KR" altLang="en-US" sz="2500" dirty="0"/>
          </a:p>
        </p:txBody>
      </p:sp>
      <p:sp>
        <p:nvSpPr>
          <p:cNvPr id="73" name="矩形 20">
            <a:extLst>
              <a:ext uri="{FF2B5EF4-FFF2-40B4-BE49-F238E27FC236}">
                <a16:creationId xmlns:a16="http://schemas.microsoft.com/office/drawing/2014/main" id="{FDD32003-4115-086F-D859-B843A23A7709}"/>
              </a:ext>
            </a:extLst>
          </p:cNvPr>
          <p:cNvSpPr/>
          <p:nvPr/>
        </p:nvSpPr>
        <p:spPr>
          <a:xfrm>
            <a:off x="8561873" y="1597569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523AB3-D8A4-DC1D-04F3-24D61CD3DDF8}"/>
              </a:ext>
            </a:extLst>
          </p:cNvPr>
          <p:cNvSpPr txBox="1"/>
          <p:nvPr/>
        </p:nvSpPr>
        <p:spPr>
          <a:xfrm>
            <a:off x="6768038" y="1552357"/>
            <a:ext cx="86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이름</a:t>
            </a:r>
          </a:p>
        </p:txBody>
      </p:sp>
      <p:sp>
        <p:nvSpPr>
          <p:cNvPr id="75" name="矩形 20">
            <a:extLst>
              <a:ext uri="{FF2B5EF4-FFF2-40B4-BE49-F238E27FC236}">
                <a16:creationId xmlns:a16="http://schemas.microsoft.com/office/drawing/2014/main" id="{E684431D-C881-51F9-AF76-8C1F02EA4E89}"/>
              </a:ext>
            </a:extLst>
          </p:cNvPr>
          <p:cNvSpPr/>
          <p:nvPr/>
        </p:nvSpPr>
        <p:spPr>
          <a:xfrm>
            <a:off x="8561873" y="2035945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9E7E08-4DC6-FF78-8244-84B3D40E033F}"/>
              </a:ext>
            </a:extLst>
          </p:cNvPr>
          <p:cNvSpPr txBox="1"/>
          <p:nvPr/>
        </p:nvSpPr>
        <p:spPr>
          <a:xfrm>
            <a:off x="6768038" y="1990733"/>
            <a:ext cx="138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아이디</a:t>
            </a:r>
          </a:p>
        </p:txBody>
      </p:sp>
      <p:sp>
        <p:nvSpPr>
          <p:cNvPr id="77" name="矩形 20">
            <a:extLst>
              <a:ext uri="{FF2B5EF4-FFF2-40B4-BE49-F238E27FC236}">
                <a16:creationId xmlns:a16="http://schemas.microsoft.com/office/drawing/2014/main" id="{1BA21418-3344-A7CD-68E5-82F642B8142E}"/>
              </a:ext>
            </a:extLst>
          </p:cNvPr>
          <p:cNvSpPr/>
          <p:nvPr/>
        </p:nvSpPr>
        <p:spPr>
          <a:xfrm>
            <a:off x="8561873" y="2474321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A846FF-419D-E0AC-0F46-AE3A4BD421C0}"/>
              </a:ext>
            </a:extLst>
          </p:cNvPr>
          <p:cNvSpPr txBox="1"/>
          <p:nvPr/>
        </p:nvSpPr>
        <p:spPr>
          <a:xfrm>
            <a:off x="6768037" y="2429109"/>
            <a:ext cx="119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패스워드</a:t>
            </a:r>
          </a:p>
        </p:txBody>
      </p:sp>
      <p:sp>
        <p:nvSpPr>
          <p:cNvPr id="79" name="矩形 20">
            <a:extLst>
              <a:ext uri="{FF2B5EF4-FFF2-40B4-BE49-F238E27FC236}">
                <a16:creationId xmlns:a16="http://schemas.microsoft.com/office/drawing/2014/main" id="{5616ED93-6535-99F3-01AE-B7BF71CB23D9}"/>
              </a:ext>
            </a:extLst>
          </p:cNvPr>
          <p:cNvSpPr/>
          <p:nvPr/>
        </p:nvSpPr>
        <p:spPr>
          <a:xfrm>
            <a:off x="8561029" y="3513816"/>
            <a:ext cx="1113219" cy="243592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3E629E-666E-C896-F97B-982AA3504079}"/>
              </a:ext>
            </a:extLst>
          </p:cNvPr>
          <p:cNvSpPr txBox="1"/>
          <p:nvPr/>
        </p:nvSpPr>
        <p:spPr>
          <a:xfrm>
            <a:off x="6768038" y="3468603"/>
            <a:ext cx="111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주민번호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4AE6F1AF-D9FF-D9A3-FFE8-DB1608925E3B}"/>
              </a:ext>
            </a:extLst>
          </p:cNvPr>
          <p:cNvCxnSpPr/>
          <p:nvPr/>
        </p:nvCxnSpPr>
        <p:spPr>
          <a:xfrm>
            <a:off x="6607312" y="122596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B4C58D0-1AB9-0498-8BD7-4981965BE593}"/>
              </a:ext>
            </a:extLst>
          </p:cNvPr>
          <p:cNvSpPr txBox="1"/>
          <p:nvPr/>
        </p:nvSpPr>
        <p:spPr>
          <a:xfrm>
            <a:off x="6920223" y="7606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</a:t>
            </a:r>
            <a:endParaRPr kumimoji="1" lang="en-US" altLang="ko-Kore-K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80A63B-F970-4DBA-8BA0-8A3A6AF5838F}"/>
              </a:ext>
            </a:extLst>
          </p:cNvPr>
          <p:cNvSpPr txBox="1"/>
          <p:nvPr/>
        </p:nvSpPr>
        <p:spPr>
          <a:xfrm>
            <a:off x="10499503" y="4356284"/>
            <a:ext cx="11079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9915"/>
          </a:effectLst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회원가입</a:t>
            </a:r>
          </a:p>
        </p:txBody>
      </p:sp>
      <p:sp>
        <p:nvSpPr>
          <p:cNvPr id="92" name="矩形 20">
            <a:extLst>
              <a:ext uri="{FF2B5EF4-FFF2-40B4-BE49-F238E27FC236}">
                <a16:creationId xmlns:a16="http://schemas.microsoft.com/office/drawing/2014/main" id="{DA8DF41E-45A7-6D2C-D282-9A5792957D24}"/>
              </a:ext>
            </a:extLst>
          </p:cNvPr>
          <p:cNvSpPr/>
          <p:nvPr/>
        </p:nvSpPr>
        <p:spPr>
          <a:xfrm>
            <a:off x="8569609" y="2912697"/>
            <a:ext cx="831310" cy="243593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AD367C3-12A1-160F-F44C-B417564CB56D}"/>
              </a:ext>
            </a:extLst>
          </p:cNvPr>
          <p:cNvSpPr txBox="1"/>
          <p:nvPr/>
        </p:nvSpPr>
        <p:spPr>
          <a:xfrm>
            <a:off x="6775773" y="2867485"/>
            <a:ext cx="16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패스워드확인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3D81C-CD4C-B855-7876-A10D1DCA933F}"/>
              </a:ext>
            </a:extLst>
          </p:cNvPr>
          <p:cNvSpPr txBox="1"/>
          <p:nvPr/>
        </p:nvSpPr>
        <p:spPr>
          <a:xfrm>
            <a:off x="9713025" y="33291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_</a:t>
            </a:r>
            <a:endParaRPr kumimoji="1" lang="ko-Kore-KR" altLang="en-US" dirty="0"/>
          </a:p>
        </p:txBody>
      </p:sp>
      <p:sp>
        <p:nvSpPr>
          <p:cNvPr id="19" name="矩形 20">
            <a:extLst>
              <a:ext uri="{FF2B5EF4-FFF2-40B4-BE49-F238E27FC236}">
                <a16:creationId xmlns:a16="http://schemas.microsoft.com/office/drawing/2014/main" id="{CDB79CA8-C750-0797-1298-75964615D351}"/>
              </a:ext>
            </a:extLst>
          </p:cNvPr>
          <p:cNvSpPr/>
          <p:nvPr/>
        </p:nvSpPr>
        <p:spPr>
          <a:xfrm>
            <a:off x="10033319" y="3513816"/>
            <a:ext cx="1113219" cy="243592"/>
          </a:xfrm>
          <a:prstGeom prst="rect">
            <a:avLst/>
          </a:prstGeom>
          <a:solidFill>
            <a:srgbClr val="000000">
              <a:alpha val="5000"/>
            </a:srgbClr>
          </a:solidFill>
          <a:ln w="36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3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5">
            <a:extLst>
              <a:ext uri="{FF2B5EF4-FFF2-40B4-BE49-F238E27FC236}">
                <a16:creationId xmlns:a16="http://schemas.microsoft.com/office/drawing/2014/main" id="{C99CB6BD-DDB5-6751-B7AC-F5CF5B351558}"/>
              </a:ext>
            </a:extLst>
          </p:cNvPr>
          <p:cNvGraphicFramePr>
            <a:graphicFrameLocks noGrp="1"/>
          </p:cNvGraphicFramePr>
          <p:nvPr/>
        </p:nvGraphicFramePr>
        <p:xfrm>
          <a:off x="584501" y="1003341"/>
          <a:ext cx="5511500" cy="431490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81747">
                  <a:extLst>
                    <a:ext uri="{9D8B030D-6E8A-4147-A177-3AD203B41FA5}">
                      <a16:colId xmlns:a16="http://schemas.microsoft.com/office/drawing/2014/main" val="600303152"/>
                    </a:ext>
                  </a:extLst>
                </a:gridCol>
                <a:gridCol w="2829753">
                  <a:extLst>
                    <a:ext uri="{9D8B030D-6E8A-4147-A177-3AD203B41FA5}">
                      <a16:colId xmlns:a16="http://schemas.microsoft.com/office/drawing/2014/main" val="1510390368"/>
                    </a:ext>
                  </a:extLst>
                </a:gridCol>
              </a:tblGrid>
              <a:tr h="1220875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Actor Action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System Response</a:t>
                      </a:r>
                      <a:endParaRPr lang="ko-Kore-KR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88334"/>
                  </a:ext>
                </a:extLst>
              </a:tr>
              <a:tr h="30940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ore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로그인한 상태에서 개인 정보 페이지에서 회원 탈퇴 버튼을 누른다</a:t>
                      </a:r>
                      <a:r>
                        <a:rPr lang="en-US" altLang="ko-Kore-K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ore-KR" alt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2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회원탈퇴 후 홈페이지로 이동한다</a:t>
                      </a:r>
                      <a:r>
                        <a:rPr lang="en-US" altLang="ko-KR" dirty="0"/>
                        <a:t>.</a:t>
                      </a:r>
                      <a:endParaRPr lang="ko-Kore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14921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5DDCA3F-2607-D831-0010-9A730E08D3FA}"/>
              </a:ext>
            </a:extLst>
          </p:cNvPr>
          <p:cNvSpPr txBox="1"/>
          <p:nvPr/>
        </p:nvSpPr>
        <p:spPr>
          <a:xfrm>
            <a:off x="584500" y="442932"/>
            <a:ext cx="51442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000" dirty="0"/>
              <a:t>Use case Description :</a:t>
            </a:r>
            <a:r>
              <a:rPr kumimoji="1" lang="ko-Kore-KR" altLang="en-US" sz="3000" dirty="0"/>
              <a:t>회원탈퇴</a:t>
            </a:r>
            <a:endParaRPr kumimoji="1" lang="ko-Kore-KR" altLang="en-US" sz="2500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CE0EAB7C-ECEC-84C1-EFF9-34C7C4857D12}"/>
              </a:ext>
            </a:extLst>
          </p:cNvPr>
          <p:cNvSpPr/>
          <p:nvPr/>
        </p:nvSpPr>
        <p:spPr>
          <a:xfrm>
            <a:off x="6816549" y="4568369"/>
            <a:ext cx="4375947" cy="10677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solidFill>
                  <a:schemeClr val="tx1"/>
                </a:solidFill>
              </a:rPr>
              <a:t>정말로 탈퇴하시겠습니까</a:t>
            </a:r>
            <a:r>
              <a:rPr kumimoji="1" lang="en-US" altLang="ko-Kore-KR" dirty="0">
                <a:solidFill>
                  <a:schemeClr val="tx1"/>
                </a:solidFill>
              </a:rPr>
              <a:t>?</a:t>
            </a:r>
          </a:p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E14BB754-A231-E1A6-B942-61F01158D08C}"/>
              </a:ext>
            </a:extLst>
          </p:cNvPr>
          <p:cNvSpPr/>
          <p:nvPr/>
        </p:nvSpPr>
        <p:spPr>
          <a:xfrm>
            <a:off x="10023729" y="5268845"/>
            <a:ext cx="862987" cy="2428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chemeClr val="tx1"/>
                </a:solidFill>
              </a:rPr>
              <a:t>아니요</a:t>
            </a: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4E005482-9E3E-B7E7-6E7E-C8FDDDA036F9}"/>
              </a:ext>
            </a:extLst>
          </p:cNvPr>
          <p:cNvSpPr/>
          <p:nvPr/>
        </p:nvSpPr>
        <p:spPr>
          <a:xfrm>
            <a:off x="8979102" y="5269914"/>
            <a:ext cx="862987" cy="242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300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D39B41-D777-0BC8-8493-AA48551EBEEC}"/>
              </a:ext>
            </a:extLst>
          </p:cNvPr>
          <p:cNvSpPr txBox="1"/>
          <p:nvPr/>
        </p:nvSpPr>
        <p:spPr>
          <a:xfrm>
            <a:off x="7410295" y="1526722"/>
            <a:ext cx="86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이름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FA086-1A64-E519-ACEC-0994A9772982}"/>
              </a:ext>
            </a:extLst>
          </p:cNvPr>
          <p:cNvSpPr txBox="1"/>
          <p:nvPr/>
        </p:nvSpPr>
        <p:spPr>
          <a:xfrm>
            <a:off x="7410295" y="2094048"/>
            <a:ext cx="138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아이디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6A43E39-F8A4-678A-8CA0-11D1B3AF2C39}"/>
              </a:ext>
            </a:extLst>
          </p:cNvPr>
          <p:cNvCxnSpPr/>
          <p:nvPr/>
        </p:nvCxnSpPr>
        <p:spPr>
          <a:xfrm>
            <a:off x="6607312" y="1225964"/>
            <a:ext cx="479442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5789502-71F2-552A-B02F-AA52986DE558}"/>
              </a:ext>
            </a:extLst>
          </p:cNvPr>
          <p:cNvSpPr txBox="1"/>
          <p:nvPr/>
        </p:nvSpPr>
        <p:spPr>
          <a:xfrm>
            <a:off x="6920223" y="7606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회원정보</a:t>
            </a:r>
            <a:endParaRPr kumimoji="1" lang="en-US" altLang="ko-Kore-K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C188CD-A5D6-4583-E903-70960BF0B6FC}"/>
              </a:ext>
            </a:extLst>
          </p:cNvPr>
          <p:cNvSpPr txBox="1"/>
          <p:nvPr/>
        </p:nvSpPr>
        <p:spPr>
          <a:xfrm>
            <a:off x="7410295" y="3641213"/>
            <a:ext cx="110799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9915"/>
          </a:effectLst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회원탈퇴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6301D-2C22-C001-9C70-242FC773FBB1}"/>
              </a:ext>
            </a:extLst>
          </p:cNvPr>
          <p:cNvSpPr txBox="1"/>
          <p:nvPr/>
        </p:nvSpPr>
        <p:spPr>
          <a:xfrm>
            <a:off x="8475158" y="15317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홍길동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B17D53-4AB2-29CB-5CAB-504F1F7A123C}"/>
              </a:ext>
            </a:extLst>
          </p:cNvPr>
          <p:cNvSpPr txBox="1"/>
          <p:nvPr/>
        </p:nvSpPr>
        <p:spPr>
          <a:xfrm>
            <a:off x="8475158" y="2044209"/>
            <a:ext cx="12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preator335</a:t>
            </a:r>
            <a:endParaRPr kumimoji="1" lang="ko-Kore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088A7F21-3455-E561-F482-A7F928C9C3F9}"/>
                  </a:ext>
                </a:extLst>
              </p14:cNvPr>
              <p14:cNvContentPartPr/>
              <p14:nvPr/>
            </p14:nvContentPartPr>
            <p14:xfrm>
              <a:off x="8918002" y="2675268"/>
              <a:ext cx="3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088A7F21-3455-E561-F482-A7F928C9C3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0002" y="265726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2EC5E09-D767-2708-7512-B3A564A6AF12}"/>
                  </a:ext>
                </a:extLst>
              </p14:cNvPr>
              <p14:cNvContentPartPr/>
              <p14:nvPr/>
            </p14:nvContentPartPr>
            <p14:xfrm>
              <a:off x="8912175" y="2948755"/>
              <a:ext cx="360" cy="3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2EC5E09-D767-2708-7512-B3A564A6AF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4175" y="29307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E47C222-BC80-F6F0-9A48-C711ABF3C4DD}"/>
                  </a:ext>
                </a:extLst>
              </p14:cNvPr>
              <p14:cNvContentPartPr/>
              <p14:nvPr/>
            </p14:nvContentPartPr>
            <p14:xfrm>
              <a:off x="8912535" y="3231425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E47C222-BC80-F6F0-9A48-C711ABF3C4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4535" y="321342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21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811</Words>
  <Application>Microsoft Macintosh PowerPoint</Application>
  <PresentationFormat>와이드스크린</PresentationFormat>
  <Paragraphs>249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박찬</dc:creator>
  <cp:lastModifiedBy>박찬</cp:lastModifiedBy>
  <cp:revision>31</cp:revision>
  <dcterms:created xsi:type="dcterms:W3CDTF">2022-05-01T14:02:51Z</dcterms:created>
  <dcterms:modified xsi:type="dcterms:W3CDTF">2022-06-03T03:50:30Z</dcterms:modified>
</cp:coreProperties>
</file>